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8" r:id="rId2"/>
    <p:sldId id="273" r:id="rId3"/>
    <p:sldId id="256" r:id="rId4"/>
    <p:sldId id="262" r:id="rId5"/>
    <p:sldId id="263" r:id="rId6"/>
    <p:sldId id="265" r:id="rId7"/>
    <p:sldId id="264" r:id="rId8"/>
    <p:sldId id="266" r:id="rId9"/>
    <p:sldId id="257" r:id="rId10"/>
    <p:sldId id="261" r:id="rId11"/>
    <p:sldId id="258" r:id="rId12"/>
    <p:sldId id="259" r:id="rId13"/>
    <p:sldId id="267" r:id="rId14"/>
    <p:sldId id="269" r:id="rId15"/>
    <p:sldId id="270" r:id="rId16"/>
    <p:sldId id="271" r:id="rId17"/>
    <p:sldId id="272" r:id="rId18"/>
    <p:sldId id="275" r:id="rId19"/>
    <p:sldId id="274" r:id="rId2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109F5C-C330-4C52-A106-64612FE2656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B3B85CD-0139-4FED-BED5-68634BD446C9}">
      <dgm:prSet/>
      <dgm:spPr/>
      <dgm:t>
        <a:bodyPr/>
        <a:lstStyle/>
        <a:p>
          <a:r>
            <a:rPr lang="en-US"/>
            <a:t>He speaks a weird language    </a:t>
          </a:r>
        </a:p>
      </dgm:t>
    </dgm:pt>
    <dgm:pt modelId="{DA48EA13-25AB-4C55-A23D-C6C6B9E75088}" type="parTrans" cxnId="{4445EAB6-3477-43BC-91EC-044769679389}">
      <dgm:prSet/>
      <dgm:spPr/>
      <dgm:t>
        <a:bodyPr/>
        <a:lstStyle/>
        <a:p>
          <a:endParaRPr lang="en-US"/>
        </a:p>
      </dgm:t>
    </dgm:pt>
    <dgm:pt modelId="{9F330D76-17ED-4951-9B93-A523685BB9AE}" type="sibTrans" cxnId="{4445EAB6-3477-43BC-91EC-044769679389}">
      <dgm:prSet/>
      <dgm:spPr/>
      <dgm:t>
        <a:bodyPr/>
        <a:lstStyle/>
        <a:p>
          <a:endParaRPr lang="en-US"/>
        </a:p>
      </dgm:t>
    </dgm:pt>
    <dgm:pt modelId="{E8F03627-9418-4624-BDE6-74C29C2A88C2}">
      <dgm:prSet/>
      <dgm:spPr/>
      <dgm:t>
        <a:bodyPr/>
        <a:lstStyle/>
        <a:p>
          <a:pPr rtl="0"/>
          <a:r>
            <a:rPr lang="en-US"/>
            <a:t>He drinks green stuff</a:t>
          </a:r>
          <a:endParaRPr lang="en-US">
            <a:latin typeface="Calibri Light" panose="020F0302020204030204"/>
          </a:endParaRPr>
        </a:p>
      </dgm:t>
    </dgm:pt>
    <dgm:pt modelId="{DE321A0B-609B-4C67-913E-6C033EE9F81A}" type="parTrans" cxnId="{2C4C7397-5CE6-4912-A50F-FC1648A3B780}">
      <dgm:prSet/>
      <dgm:spPr/>
      <dgm:t>
        <a:bodyPr/>
        <a:lstStyle/>
        <a:p>
          <a:endParaRPr lang="en-US"/>
        </a:p>
      </dgm:t>
    </dgm:pt>
    <dgm:pt modelId="{E7CF1353-3444-47DC-BF32-D2AB9D5E1487}" type="sibTrans" cxnId="{2C4C7397-5CE6-4912-A50F-FC1648A3B780}">
      <dgm:prSet/>
      <dgm:spPr/>
      <dgm:t>
        <a:bodyPr/>
        <a:lstStyle/>
        <a:p>
          <a:endParaRPr lang="en-US"/>
        </a:p>
      </dgm:t>
    </dgm:pt>
    <dgm:pt modelId="{194AF19E-BAAB-4D7E-920F-64A8A8081FAA}">
      <dgm:prSet/>
      <dgm:spPr/>
      <dgm:t>
        <a:bodyPr/>
        <a:lstStyle/>
        <a:p>
          <a:r>
            <a:rPr lang="en-US"/>
            <a:t>He dresses in a weird suit                                                       </a:t>
          </a:r>
        </a:p>
      </dgm:t>
    </dgm:pt>
    <dgm:pt modelId="{6C257C68-BFBC-4D7E-BD87-4A519F674BC0}" type="parTrans" cxnId="{0570D904-1AD3-4AD8-834E-D58FC33515B7}">
      <dgm:prSet/>
      <dgm:spPr/>
      <dgm:t>
        <a:bodyPr/>
        <a:lstStyle/>
        <a:p>
          <a:endParaRPr lang="en-US"/>
        </a:p>
      </dgm:t>
    </dgm:pt>
    <dgm:pt modelId="{E7A4A879-0D52-41FF-B51F-E74241FD13EA}" type="sibTrans" cxnId="{0570D904-1AD3-4AD8-834E-D58FC33515B7}">
      <dgm:prSet/>
      <dgm:spPr/>
      <dgm:t>
        <a:bodyPr/>
        <a:lstStyle/>
        <a:p>
          <a:endParaRPr lang="en-US"/>
        </a:p>
      </dgm:t>
    </dgm:pt>
    <dgm:pt modelId="{0986C10E-C8A1-42DB-B9F8-0DA01885EED4}">
      <dgm:prSet/>
      <dgm:spPr/>
      <dgm:t>
        <a:bodyPr/>
        <a:lstStyle/>
        <a:p>
          <a:r>
            <a:rPr lang="en-US"/>
            <a:t>He has a spaceship</a:t>
          </a:r>
        </a:p>
      </dgm:t>
    </dgm:pt>
    <dgm:pt modelId="{574006ED-870C-4200-9BD0-ED0D0C14A604}" type="parTrans" cxnId="{882F3723-6421-4CBE-8040-3FB8E71D044A}">
      <dgm:prSet/>
      <dgm:spPr/>
      <dgm:t>
        <a:bodyPr/>
        <a:lstStyle/>
        <a:p>
          <a:endParaRPr lang="en-US"/>
        </a:p>
      </dgm:t>
    </dgm:pt>
    <dgm:pt modelId="{72E18EBF-ADE3-455A-B16B-BF3AF48C5581}" type="sibTrans" cxnId="{882F3723-6421-4CBE-8040-3FB8E71D044A}">
      <dgm:prSet/>
      <dgm:spPr/>
      <dgm:t>
        <a:bodyPr/>
        <a:lstStyle/>
        <a:p>
          <a:endParaRPr lang="en-US"/>
        </a:p>
      </dgm:t>
    </dgm:pt>
    <dgm:pt modelId="{E23A2A68-3E68-466A-8778-2D818412DF38}">
      <dgm:prSet phldr="0"/>
      <dgm:spPr/>
      <dgm:t>
        <a:bodyPr/>
        <a:lstStyle/>
        <a:p>
          <a:pPr rtl="0"/>
          <a:r>
            <a:rPr lang="en-US">
              <a:latin typeface="Calibri Light" panose="020F0302020204030204"/>
            </a:rPr>
            <a:t>He's from Alburquerque ?      </a:t>
          </a:r>
          <a:r>
            <a:rPr lang="en-US"/>
            <a:t> </a:t>
          </a:r>
          <a:r>
            <a:rPr lang="en-US">
              <a:latin typeface="Calibri Light" panose="020F0302020204030204"/>
            </a:rPr>
            <a:t>   </a:t>
          </a:r>
          <a:endParaRPr lang="en-US"/>
        </a:p>
      </dgm:t>
    </dgm:pt>
    <dgm:pt modelId="{1D4A9C86-69D7-40A3-B0A9-3696105864C1}" type="parTrans" cxnId="{CB1E2738-926E-4698-80C4-5B372FF69285}">
      <dgm:prSet/>
      <dgm:spPr/>
    </dgm:pt>
    <dgm:pt modelId="{70C10168-CEB7-47A8-A61B-232E103D54C0}" type="sibTrans" cxnId="{CB1E2738-926E-4698-80C4-5B372FF69285}">
      <dgm:prSet/>
      <dgm:spPr/>
    </dgm:pt>
    <dgm:pt modelId="{582EF3C7-F6AC-475C-B53E-23719139E3B6}" type="pres">
      <dgm:prSet presAssocID="{CB109F5C-C330-4C52-A106-64612FE2656D}" presName="vert0" presStyleCnt="0">
        <dgm:presLayoutVars>
          <dgm:dir/>
          <dgm:animOne val="branch"/>
          <dgm:animLvl val="lvl"/>
        </dgm:presLayoutVars>
      </dgm:prSet>
      <dgm:spPr/>
    </dgm:pt>
    <dgm:pt modelId="{C9220374-3AA7-40B1-9668-3257E9F20DFB}" type="pres">
      <dgm:prSet presAssocID="{2B3B85CD-0139-4FED-BED5-68634BD446C9}" presName="thickLine" presStyleLbl="alignNode1" presStyleIdx="0" presStyleCnt="5"/>
      <dgm:spPr/>
    </dgm:pt>
    <dgm:pt modelId="{5FC57E5C-EF33-4FDC-8E94-4786D5511A6A}" type="pres">
      <dgm:prSet presAssocID="{2B3B85CD-0139-4FED-BED5-68634BD446C9}" presName="horz1" presStyleCnt="0"/>
      <dgm:spPr/>
    </dgm:pt>
    <dgm:pt modelId="{5C3894E5-8076-4D77-8609-7D7DBE27D621}" type="pres">
      <dgm:prSet presAssocID="{2B3B85CD-0139-4FED-BED5-68634BD446C9}" presName="tx1" presStyleLbl="revTx" presStyleIdx="0" presStyleCnt="5"/>
      <dgm:spPr/>
    </dgm:pt>
    <dgm:pt modelId="{E238448E-3900-400A-9108-6984AA825D7D}" type="pres">
      <dgm:prSet presAssocID="{2B3B85CD-0139-4FED-BED5-68634BD446C9}" presName="vert1" presStyleCnt="0"/>
      <dgm:spPr/>
    </dgm:pt>
    <dgm:pt modelId="{CAECCD7A-C0C1-4939-8A21-771E31B6C025}" type="pres">
      <dgm:prSet presAssocID="{E8F03627-9418-4624-BDE6-74C29C2A88C2}" presName="thickLine" presStyleLbl="alignNode1" presStyleIdx="1" presStyleCnt="5"/>
      <dgm:spPr/>
    </dgm:pt>
    <dgm:pt modelId="{2D3097C1-12F1-41D2-9E7F-4BC5EB182ECA}" type="pres">
      <dgm:prSet presAssocID="{E8F03627-9418-4624-BDE6-74C29C2A88C2}" presName="horz1" presStyleCnt="0"/>
      <dgm:spPr/>
    </dgm:pt>
    <dgm:pt modelId="{3E0E4B0B-74DC-4CB0-AA4C-A70602F0BD61}" type="pres">
      <dgm:prSet presAssocID="{E8F03627-9418-4624-BDE6-74C29C2A88C2}" presName="tx1" presStyleLbl="revTx" presStyleIdx="1" presStyleCnt="5"/>
      <dgm:spPr/>
    </dgm:pt>
    <dgm:pt modelId="{3998DBCF-2AD2-44C3-AABB-E0E08FEF67FA}" type="pres">
      <dgm:prSet presAssocID="{E8F03627-9418-4624-BDE6-74C29C2A88C2}" presName="vert1" presStyleCnt="0"/>
      <dgm:spPr/>
    </dgm:pt>
    <dgm:pt modelId="{68D292A2-170D-44CE-A277-702F3A6968F2}" type="pres">
      <dgm:prSet presAssocID="{E23A2A68-3E68-466A-8778-2D818412DF38}" presName="thickLine" presStyleLbl="alignNode1" presStyleIdx="2" presStyleCnt="5"/>
      <dgm:spPr/>
    </dgm:pt>
    <dgm:pt modelId="{16774BD7-DD35-4592-BD47-C6D8EBD57044}" type="pres">
      <dgm:prSet presAssocID="{E23A2A68-3E68-466A-8778-2D818412DF38}" presName="horz1" presStyleCnt="0"/>
      <dgm:spPr/>
    </dgm:pt>
    <dgm:pt modelId="{D2C96EDB-BE8F-42CF-90A7-DAA97B6DA45A}" type="pres">
      <dgm:prSet presAssocID="{E23A2A68-3E68-466A-8778-2D818412DF38}" presName="tx1" presStyleLbl="revTx" presStyleIdx="2" presStyleCnt="5"/>
      <dgm:spPr/>
    </dgm:pt>
    <dgm:pt modelId="{8CBE2C32-198B-4F2D-A67C-E779EE3C6724}" type="pres">
      <dgm:prSet presAssocID="{E23A2A68-3E68-466A-8778-2D818412DF38}" presName="vert1" presStyleCnt="0"/>
      <dgm:spPr/>
    </dgm:pt>
    <dgm:pt modelId="{B5064F21-4934-42F2-A4CE-F0B24EAFCBA4}" type="pres">
      <dgm:prSet presAssocID="{194AF19E-BAAB-4D7E-920F-64A8A8081FAA}" presName="thickLine" presStyleLbl="alignNode1" presStyleIdx="3" presStyleCnt="5"/>
      <dgm:spPr/>
    </dgm:pt>
    <dgm:pt modelId="{A35C0FCE-58A6-4AC7-AEC9-D5702F48D10F}" type="pres">
      <dgm:prSet presAssocID="{194AF19E-BAAB-4D7E-920F-64A8A8081FAA}" presName="horz1" presStyleCnt="0"/>
      <dgm:spPr/>
    </dgm:pt>
    <dgm:pt modelId="{2A960A11-3237-4ED6-9EA1-61FE6133B5B3}" type="pres">
      <dgm:prSet presAssocID="{194AF19E-BAAB-4D7E-920F-64A8A8081FAA}" presName="tx1" presStyleLbl="revTx" presStyleIdx="3" presStyleCnt="5"/>
      <dgm:spPr/>
    </dgm:pt>
    <dgm:pt modelId="{9CBE8CF3-B65F-421B-8126-A370AE820C0C}" type="pres">
      <dgm:prSet presAssocID="{194AF19E-BAAB-4D7E-920F-64A8A8081FAA}" presName="vert1" presStyleCnt="0"/>
      <dgm:spPr/>
    </dgm:pt>
    <dgm:pt modelId="{11322F71-601F-45D6-B8B5-B81DA78A7494}" type="pres">
      <dgm:prSet presAssocID="{0986C10E-C8A1-42DB-B9F8-0DA01885EED4}" presName="thickLine" presStyleLbl="alignNode1" presStyleIdx="4" presStyleCnt="5"/>
      <dgm:spPr/>
    </dgm:pt>
    <dgm:pt modelId="{F0C5B6F0-04D4-4C14-A79D-9D8961EFD327}" type="pres">
      <dgm:prSet presAssocID="{0986C10E-C8A1-42DB-B9F8-0DA01885EED4}" presName="horz1" presStyleCnt="0"/>
      <dgm:spPr/>
    </dgm:pt>
    <dgm:pt modelId="{30C70555-0F7B-425F-90EA-FE027E4D58F6}" type="pres">
      <dgm:prSet presAssocID="{0986C10E-C8A1-42DB-B9F8-0DA01885EED4}" presName="tx1" presStyleLbl="revTx" presStyleIdx="4" presStyleCnt="5"/>
      <dgm:spPr/>
    </dgm:pt>
    <dgm:pt modelId="{DD366F98-EA06-4676-8261-98DBE87A41F7}" type="pres">
      <dgm:prSet presAssocID="{0986C10E-C8A1-42DB-B9F8-0DA01885EED4}" presName="vert1" presStyleCnt="0"/>
      <dgm:spPr/>
    </dgm:pt>
  </dgm:ptLst>
  <dgm:cxnLst>
    <dgm:cxn modelId="{0570D904-1AD3-4AD8-834E-D58FC33515B7}" srcId="{CB109F5C-C330-4C52-A106-64612FE2656D}" destId="{194AF19E-BAAB-4D7E-920F-64A8A8081FAA}" srcOrd="3" destOrd="0" parTransId="{6C257C68-BFBC-4D7E-BD87-4A519F674BC0}" sibTransId="{E7A4A879-0D52-41FF-B51F-E74241FD13EA}"/>
    <dgm:cxn modelId="{882F3723-6421-4CBE-8040-3FB8E71D044A}" srcId="{CB109F5C-C330-4C52-A106-64612FE2656D}" destId="{0986C10E-C8A1-42DB-B9F8-0DA01885EED4}" srcOrd="4" destOrd="0" parTransId="{574006ED-870C-4200-9BD0-ED0D0C14A604}" sibTransId="{72E18EBF-ADE3-455A-B16B-BF3AF48C5581}"/>
    <dgm:cxn modelId="{DE2E3A2A-6356-4732-942F-6F1AFEEE6408}" type="presOf" srcId="{194AF19E-BAAB-4D7E-920F-64A8A8081FAA}" destId="{2A960A11-3237-4ED6-9EA1-61FE6133B5B3}" srcOrd="0" destOrd="0" presId="urn:microsoft.com/office/officeart/2008/layout/LinedList"/>
    <dgm:cxn modelId="{8D1E3B37-3CA1-447D-A3A6-E0049EDE4734}" type="presOf" srcId="{E8F03627-9418-4624-BDE6-74C29C2A88C2}" destId="{3E0E4B0B-74DC-4CB0-AA4C-A70602F0BD61}" srcOrd="0" destOrd="0" presId="urn:microsoft.com/office/officeart/2008/layout/LinedList"/>
    <dgm:cxn modelId="{CB1E2738-926E-4698-80C4-5B372FF69285}" srcId="{CB109F5C-C330-4C52-A106-64612FE2656D}" destId="{E23A2A68-3E68-466A-8778-2D818412DF38}" srcOrd="2" destOrd="0" parTransId="{1D4A9C86-69D7-40A3-B0A9-3696105864C1}" sibTransId="{70C10168-CEB7-47A8-A61B-232E103D54C0}"/>
    <dgm:cxn modelId="{F0B45F66-7DFD-4C2F-90F4-9B9CDB6C7DCA}" type="presOf" srcId="{E23A2A68-3E68-466A-8778-2D818412DF38}" destId="{D2C96EDB-BE8F-42CF-90A7-DAA97B6DA45A}" srcOrd="0" destOrd="0" presId="urn:microsoft.com/office/officeart/2008/layout/LinedList"/>
    <dgm:cxn modelId="{4930C86D-FD8C-4BAF-91D7-4AE10A668354}" type="presOf" srcId="{0986C10E-C8A1-42DB-B9F8-0DA01885EED4}" destId="{30C70555-0F7B-425F-90EA-FE027E4D58F6}" srcOrd="0" destOrd="0" presId="urn:microsoft.com/office/officeart/2008/layout/LinedList"/>
    <dgm:cxn modelId="{F6277979-FABF-4F8A-A4FB-FFB2CEDC03F4}" type="presOf" srcId="{2B3B85CD-0139-4FED-BED5-68634BD446C9}" destId="{5C3894E5-8076-4D77-8609-7D7DBE27D621}" srcOrd="0" destOrd="0" presId="urn:microsoft.com/office/officeart/2008/layout/LinedList"/>
    <dgm:cxn modelId="{2C4C7397-5CE6-4912-A50F-FC1648A3B780}" srcId="{CB109F5C-C330-4C52-A106-64612FE2656D}" destId="{E8F03627-9418-4624-BDE6-74C29C2A88C2}" srcOrd="1" destOrd="0" parTransId="{DE321A0B-609B-4C67-913E-6C033EE9F81A}" sibTransId="{E7CF1353-3444-47DC-BF32-D2AB9D5E1487}"/>
    <dgm:cxn modelId="{A723949B-4E3A-434C-8084-45E8F1961B5A}" type="presOf" srcId="{CB109F5C-C330-4C52-A106-64612FE2656D}" destId="{582EF3C7-F6AC-475C-B53E-23719139E3B6}" srcOrd="0" destOrd="0" presId="urn:microsoft.com/office/officeart/2008/layout/LinedList"/>
    <dgm:cxn modelId="{4445EAB6-3477-43BC-91EC-044769679389}" srcId="{CB109F5C-C330-4C52-A106-64612FE2656D}" destId="{2B3B85CD-0139-4FED-BED5-68634BD446C9}" srcOrd="0" destOrd="0" parTransId="{DA48EA13-25AB-4C55-A23D-C6C6B9E75088}" sibTransId="{9F330D76-17ED-4951-9B93-A523685BB9AE}"/>
    <dgm:cxn modelId="{FCB9F999-A54A-48C3-A5C2-89CD618050E2}" type="presParOf" srcId="{582EF3C7-F6AC-475C-B53E-23719139E3B6}" destId="{C9220374-3AA7-40B1-9668-3257E9F20DFB}" srcOrd="0" destOrd="0" presId="urn:microsoft.com/office/officeart/2008/layout/LinedList"/>
    <dgm:cxn modelId="{7E2767B3-2CC4-4325-853B-147FFACD792A}" type="presParOf" srcId="{582EF3C7-F6AC-475C-B53E-23719139E3B6}" destId="{5FC57E5C-EF33-4FDC-8E94-4786D5511A6A}" srcOrd="1" destOrd="0" presId="urn:microsoft.com/office/officeart/2008/layout/LinedList"/>
    <dgm:cxn modelId="{AD00B64C-CE8D-4C49-BDC5-28242C027905}" type="presParOf" srcId="{5FC57E5C-EF33-4FDC-8E94-4786D5511A6A}" destId="{5C3894E5-8076-4D77-8609-7D7DBE27D621}" srcOrd="0" destOrd="0" presId="urn:microsoft.com/office/officeart/2008/layout/LinedList"/>
    <dgm:cxn modelId="{AD2F9499-CD0D-400E-A513-3F186815E674}" type="presParOf" srcId="{5FC57E5C-EF33-4FDC-8E94-4786D5511A6A}" destId="{E238448E-3900-400A-9108-6984AA825D7D}" srcOrd="1" destOrd="0" presId="urn:microsoft.com/office/officeart/2008/layout/LinedList"/>
    <dgm:cxn modelId="{C48169EE-448B-4BBE-A71E-439F82C4CD86}" type="presParOf" srcId="{582EF3C7-F6AC-475C-B53E-23719139E3B6}" destId="{CAECCD7A-C0C1-4939-8A21-771E31B6C025}" srcOrd="2" destOrd="0" presId="urn:microsoft.com/office/officeart/2008/layout/LinedList"/>
    <dgm:cxn modelId="{A408423C-3C68-4283-8F3D-94CD26B09142}" type="presParOf" srcId="{582EF3C7-F6AC-475C-B53E-23719139E3B6}" destId="{2D3097C1-12F1-41D2-9E7F-4BC5EB182ECA}" srcOrd="3" destOrd="0" presId="urn:microsoft.com/office/officeart/2008/layout/LinedList"/>
    <dgm:cxn modelId="{8DAF5823-FDF5-4D4A-B28E-A3115D77C79F}" type="presParOf" srcId="{2D3097C1-12F1-41D2-9E7F-4BC5EB182ECA}" destId="{3E0E4B0B-74DC-4CB0-AA4C-A70602F0BD61}" srcOrd="0" destOrd="0" presId="urn:microsoft.com/office/officeart/2008/layout/LinedList"/>
    <dgm:cxn modelId="{0F731945-D9D1-4DE9-B596-C3D6641679C2}" type="presParOf" srcId="{2D3097C1-12F1-41D2-9E7F-4BC5EB182ECA}" destId="{3998DBCF-2AD2-44C3-AABB-E0E08FEF67FA}" srcOrd="1" destOrd="0" presId="urn:microsoft.com/office/officeart/2008/layout/LinedList"/>
    <dgm:cxn modelId="{EFE54D2C-942C-4E94-9C1F-DDB553E3E49F}" type="presParOf" srcId="{582EF3C7-F6AC-475C-B53E-23719139E3B6}" destId="{68D292A2-170D-44CE-A277-702F3A6968F2}" srcOrd="4" destOrd="0" presId="urn:microsoft.com/office/officeart/2008/layout/LinedList"/>
    <dgm:cxn modelId="{F47C34F9-890F-4401-8953-D65599BFD90F}" type="presParOf" srcId="{582EF3C7-F6AC-475C-B53E-23719139E3B6}" destId="{16774BD7-DD35-4592-BD47-C6D8EBD57044}" srcOrd="5" destOrd="0" presId="urn:microsoft.com/office/officeart/2008/layout/LinedList"/>
    <dgm:cxn modelId="{E30C8F57-AF93-4871-B737-C718123528F2}" type="presParOf" srcId="{16774BD7-DD35-4592-BD47-C6D8EBD57044}" destId="{D2C96EDB-BE8F-42CF-90A7-DAA97B6DA45A}" srcOrd="0" destOrd="0" presId="urn:microsoft.com/office/officeart/2008/layout/LinedList"/>
    <dgm:cxn modelId="{198CDA16-06C1-421B-AFAF-537C0FD79FFC}" type="presParOf" srcId="{16774BD7-DD35-4592-BD47-C6D8EBD57044}" destId="{8CBE2C32-198B-4F2D-A67C-E779EE3C6724}" srcOrd="1" destOrd="0" presId="urn:microsoft.com/office/officeart/2008/layout/LinedList"/>
    <dgm:cxn modelId="{302D45C4-0DAF-4767-89ED-072C6416DA47}" type="presParOf" srcId="{582EF3C7-F6AC-475C-B53E-23719139E3B6}" destId="{B5064F21-4934-42F2-A4CE-F0B24EAFCBA4}" srcOrd="6" destOrd="0" presId="urn:microsoft.com/office/officeart/2008/layout/LinedList"/>
    <dgm:cxn modelId="{C05231D5-FF47-40FD-8DD5-B63A1E52D989}" type="presParOf" srcId="{582EF3C7-F6AC-475C-B53E-23719139E3B6}" destId="{A35C0FCE-58A6-4AC7-AEC9-D5702F48D10F}" srcOrd="7" destOrd="0" presId="urn:microsoft.com/office/officeart/2008/layout/LinedList"/>
    <dgm:cxn modelId="{4600A537-36B1-4A46-BAA5-BF8DF0F2B792}" type="presParOf" srcId="{A35C0FCE-58A6-4AC7-AEC9-D5702F48D10F}" destId="{2A960A11-3237-4ED6-9EA1-61FE6133B5B3}" srcOrd="0" destOrd="0" presId="urn:microsoft.com/office/officeart/2008/layout/LinedList"/>
    <dgm:cxn modelId="{783258C2-D368-453B-BF8F-F4E512F2E205}" type="presParOf" srcId="{A35C0FCE-58A6-4AC7-AEC9-D5702F48D10F}" destId="{9CBE8CF3-B65F-421B-8126-A370AE820C0C}" srcOrd="1" destOrd="0" presId="urn:microsoft.com/office/officeart/2008/layout/LinedList"/>
    <dgm:cxn modelId="{503C4671-C6B5-477B-950E-AAED76558560}" type="presParOf" srcId="{582EF3C7-F6AC-475C-B53E-23719139E3B6}" destId="{11322F71-601F-45D6-B8B5-B81DA78A7494}" srcOrd="8" destOrd="0" presId="urn:microsoft.com/office/officeart/2008/layout/LinedList"/>
    <dgm:cxn modelId="{D33DBB02-F0C6-4C7E-8D01-91EBCBEA164E}" type="presParOf" srcId="{582EF3C7-F6AC-475C-B53E-23719139E3B6}" destId="{F0C5B6F0-04D4-4C14-A79D-9D8961EFD327}" srcOrd="9" destOrd="0" presId="urn:microsoft.com/office/officeart/2008/layout/LinedList"/>
    <dgm:cxn modelId="{D3D88FD5-8217-4293-9AAC-B6E391E25997}" type="presParOf" srcId="{F0C5B6F0-04D4-4C14-A79D-9D8961EFD327}" destId="{30C70555-0F7B-425F-90EA-FE027E4D58F6}" srcOrd="0" destOrd="0" presId="urn:microsoft.com/office/officeart/2008/layout/LinedList"/>
    <dgm:cxn modelId="{423ADCAD-FB7F-42DC-9083-159B8592D4B5}" type="presParOf" srcId="{F0C5B6F0-04D4-4C14-A79D-9D8961EFD327}" destId="{DD366F98-EA06-4676-8261-98DBE87A41F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17596D-933E-41CB-9B9A-06FFEF4802E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CB40728-6EDF-466B-BD04-E39E2320C8DE}">
      <dgm:prSet/>
      <dgm:spPr/>
      <dgm:t>
        <a:bodyPr/>
        <a:lstStyle/>
        <a:p>
          <a:pPr rtl="0"/>
          <a:r>
            <a:rPr lang="en-US">
              <a:latin typeface="Calibri Light" panose="020F0302020204030204"/>
            </a:rPr>
            <a:t>They come from a different</a:t>
          </a:r>
          <a:r>
            <a:rPr lang="en-US"/>
            <a:t> </a:t>
          </a:r>
          <a:r>
            <a:rPr lang="en-US">
              <a:latin typeface="Calibri Light" panose="020F0302020204030204"/>
            </a:rPr>
            <a:t>world with an</a:t>
          </a:r>
          <a:r>
            <a:rPr lang="en-US"/>
            <a:t> alternative language</a:t>
          </a:r>
        </a:p>
      </dgm:t>
    </dgm:pt>
    <dgm:pt modelId="{23AC884E-792B-42A7-B8F7-DD26C531B9F7}" type="parTrans" cxnId="{38A48F20-5E65-4342-913F-E1D2B121E5F9}">
      <dgm:prSet/>
      <dgm:spPr/>
      <dgm:t>
        <a:bodyPr/>
        <a:lstStyle/>
        <a:p>
          <a:endParaRPr lang="en-US"/>
        </a:p>
      </dgm:t>
    </dgm:pt>
    <dgm:pt modelId="{A914349B-71EC-47FF-8944-5B618C44AB36}" type="sibTrans" cxnId="{38A48F20-5E65-4342-913F-E1D2B121E5F9}">
      <dgm:prSet/>
      <dgm:spPr/>
      <dgm:t>
        <a:bodyPr/>
        <a:lstStyle/>
        <a:p>
          <a:endParaRPr lang="en-US"/>
        </a:p>
      </dgm:t>
    </dgm:pt>
    <dgm:pt modelId="{708E0DCD-3890-4272-A800-55539235E16E}">
      <dgm:prSet/>
      <dgm:spPr/>
      <dgm:t>
        <a:bodyPr/>
        <a:lstStyle/>
        <a:p>
          <a:r>
            <a:rPr lang="en-US"/>
            <a:t>They eat differently from humans</a:t>
          </a:r>
        </a:p>
      </dgm:t>
    </dgm:pt>
    <dgm:pt modelId="{0B5E2E9E-B67E-4DF0-92FA-57BFF586FBCC}" type="parTrans" cxnId="{FE615F26-E129-4099-99A0-DEA7BA6A11DA}">
      <dgm:prSet/>
      <dgm:spPr/>
      <dgm:t>
        <a:bodyPr/>
        <a:lstStyle/>
        <a:p>
          <a:endParaRPr lang="en-US"/>
        </a:p>
      </dgm:t>
    </dgm:pt>
    <dgm:pt modelId="{9DD4BED1-AA86-495C-97D2-DA02E6B1EF3A}" type="sibTrans" cxnId="{FE615F26-E129-4099-99A0-DEA7BA6A11DA}">
      <dgm:prSet/>
      <dgm:spPr/>
      <dgm:t>
        <a:bodyPr/>
        <a:lstStyle/>
        <a:p>
          <a:endParaRPr lang="en-US"/>
        </a:p>
      </dgm:t>
    </dgm:pt>
    <dgm:pt modelId="{328BF8C6-097F-4343-ACD1-1B259A22E74C}">
      <dgm:prSet/>
      <dgm:spPr/>
      <dgm:t>
        <a:bodyPr/>
        <a:lstStyle/>
        <a:p>
          <a:r>
            <a:rPr lang="en-US"/>
            <a:t>They don’t dress like humans do and need protection in space</a:t>
          </a:r>
        </a:p>
      </dgm:t>
    </dgm:pt>
    <dgm:pt modelId="{4428E335-C6D2-4A5B-814D-77D3B1C3DD18}" type="parTrans" cxnId="{C89297A6-9C06-42E0-AAD7-B242A5D34AAD}">
      <dgm:prSet/>
      <dgm:spPr/>
      <dgm:t>
        <a:bodyPr/>
        <a:lstStyle/>
        <a:p>
          <a:endParaRPr lang="en-US"/>
        </a:p>
      </dgm:t>
    </dgm:pt>
    <dgm:pt modelId="{93F74382-63A2-4421-BFA8-213EEE81E516}" type="sibTrans" cxnId="{C89297A6-9C06-42E0-AAD7-B242A5D34AAD}">
      <dgm:prSet/>
      <dgm:spPr/>
      <dgm:t>
        <a:bodyPr/>
        <a:lstStyle/>
        <a:p>
          <a:endParaRPr lang="en-US"/>
        </a:p>
      </dgm:t>
    </dgm:pt>
    <dgm:pt modelId="{5259D65E-B65E-408A-B303-FC583A8AB0C8}">
      <dgm:prSet/>
      <dgm:spPr/>
      <dgm:t>
        <a:bodyPr/>
        <a:lstStyle/>
        <a:p>
          <a:pPr rtl="0"/>
          <a:r>
            <a:rPr lang="en-US">
              <a:latin typeface="Calibri Light" panose="020F0302020204030204"/>
            </a:rPr>
            <a:t>They require</a:t>
          </a:r>
          <a:r>
            <a:rPr lang="en-US"/>
            <a:t> a form of space travel</a:t>
          </a:r>
        </a:p>
      </dgm:t>
    </dgm:pt>
    <dgm:pt modelId="{F2597666-E2CF-4124-B6DF-C374970D2B4C}" type="parTrans" cxnId="{3A6D43F7-C3F1-46CC-B3EB-6621211D3C5F}">
      <dgm:prSet/>
      <dgm:spPr/>
      <dgm:t>
        <a:bodyPr/>
        <a:lstStyle/>
        <a:p>
          <a:endParaRPr lang="en-US"/>
        </a:p>
      </dgm:t>
    </dgm:pt>
    <dgm:pt modelId="{5A24735B-3BB0-40B2-A4AD-D6BDD969E76C}" type="sibTrans" cxnId="{3A6D43F7-C3F1-46CC-B3EB-6621211D3C5F}">
      <dgm:prSet/>
      <dgm:spPr/>
      <dgm:t>
        <a:bodyPr/>
        <a:lstStyle/>
        <a:p>
          <a:endParaRPr lang="en-US"/>
        </a:p>
      </dgm:t>
    </dgm:pt>
    <dgm:pt modelId="{FD407460-B40E-4EB0-85F8-B195143945ED}">
      <dgm:prSet phldr="0"/>
      <dgm:spPr/>
      <dgm:t>
        <a:bodyPr/>
        <a:lstStyle/>
        <a:p>
          <a:pPr rtl="0"/>
          <a:r>
            <a:rPr lang="en-US" dirty="0">
              <a:latin typeface="Calibri Light" panose="020F0302020204030204"/>
            </a:rPr>
            <a:t>Area 51 is in New Mexico</a:t>
          </a:r>
        </a:p>
      </dgm:t>
    </dgm:pt>
    <dgm:pt modelId="{8342EC13-430E-486A-984E-B819E0AE1EE4}" type="parTrans" cxnId="{CF1780AF-49AC-4328-BAFA-F84C89CCD1DE}">
      <dgm:prSet/>
      <dgm:spPr/>
    </dgm:pt>
    <dgm:pt modelId="{5304F3C6-CB7D-423B-8666-DBE3988F5545}" type="sibTrans" cxnId="{CF1780AF-49AC-4328-BAFA-F84C89CCD1DE}">
      <dgm:prSet/>
      <dgm:spPr/>
    </dgm:pt>
    <dgm:pt modelId="{7B268201-F707-4976-97FA-552BB393A4A7}" type="pres">
      <dgm:prSet presAssocID="{6417596D-933E-41CB-9B9A-06FFEF4802E6}" presName="vert0" presStyleCnt="0">
        <dgm:presLayoutVars>
          <dgm:dir/>
          <dgm:animOne val="branch"/>
          <dgm:animLvl val="lvl"/>
        </dgm:presLayoutVars>
      </dgm:prSet>
      <dgm:spPr/>
    </dgm:pt>
    <dgm:pt modelId="{F9B2E10D-C682-4865-8E35-A1088C7A84F2}" type="pres">
      <dgm:prSet presAssocID="{9CB40728-6EDF-466B-BD04-E39E2320C8DE}" presName="thickLine" presStyleLbl="alignNode1" presStyleIdx="0" presStyleCnt="5"/>
      <dgm:spPr/>
    </dgm:pt>
    <dgm:pt modelId="{7A8BFBAE-6C7C-4512-A875-C664A802E54E}" type="pres">
      <dgm:prSet presAssocID="{9CB40728-6EDF-466B-BD04-E39E2320C8DE}" presName="horz1" presStyleCnt="0"/>
      <dgm:spPr/>
    </dgm:pt>
    <dgm:pt modelId="{DA97E3BC-4995-4D0F-B553-D5D8771BE65F}" type="pres">
      <dgm:prSet presAssocID="{9CB40728-6EDF-466B-BD04-E39E2320C8DE}" presName="tx1" presStyleLbl="revTx" presStyleIdx="0" presStyleCnt="5"/>
      <dgm:spPr/>
    </dgm:pt>
    <dgm:pt modelId="{34226C38-AE73-4127-B6A9-6BC8FA63374C}" type="pres">
      <dgm:prSet presAssocID="{9CB40728-6EDF-466B-BD04-E39E2320C8DE}" presName="vert1" presStyleCnt="0"/>
      <dgm:spPr/>
    </dgm:pt>
    <dgm:pt modelId="{E35F726B-A748-4B5C-A4B8-49526F078FAB}" type="pres">
      <dgm:prSet presAssocID="{708E0DCD-3890-4272-A800-55539235E16E}" presName="thickLine" presStyleLbl="alignNode1" presStyleIdx="1" presStyleCnt="5"/>
      <dgm:spPr/>
    </dgm:pt>
    <dgm:pt modelId="{AF1221D8-C5B3-4D2A-B68E-95CBE0CF9280}" type="pres">
      <dgm:prSet presAssocID="{708E0DCD-3890-4272-A800-55539235E16E}" presName="horz1" presStyleCnt="0"/>
      <dgm:spPr/>
    </dgm:pt>
    <dgm:pt modelId="{4D38A33F-D0CA-4141-8C1D-42E12C5A5FE0}" type="pres">
      <dgm:prSet presAssocID="{708E0DCD-3890-4272-A800-55539235E16E}" presName="tx1" presStyleLbl="revTx" presStyleIdx="1" presStyleCnt="5"/>
      <dgm:spPr/>
    </dgm:pt>
    <dgm:pt modelId="{E936969C-940F-42CC-8949-1788E64E52C4}" type="pres">
      <dgm:prSet presAssocID="{708E0DCD-3890-4272-A800-55539235E16E}" presName="vert1" presStyleCnt="0"/>
      <dgm:spPr/>
    </dgm:pt>
    <dgm:pt modelId="{98B4D5C6-95F8-4B32-B1CC-66419E008CBD}" type="pres">
      <dgm:prSet presAssocID="{FD407460-B40E-4EB0-85F8-B195143945ED}" presName="thickLine" presStyleLbl="alignNode1" presStyleIdx="2" presStyleCnt="5"/>
      <dgm:spPr/>
    </dgm:pt>
    <dgm:pt modelId="{AD85F050-6F97-4EF1-AF96-583D09808C00}" type="pres">
      <dgm:prSet presAssocID="{FD407460-B40E-4EB0-85F8-B195143945ED}" presName="horz1" presStyleCnt="0"/>
      <dgm:spPr/>
    </dgm:pt>
    <dgm:pt modelId="{051283DD-81E1-4AE8-A89E-3D14B8D4224B}" type="pres">
      <dgm:prSet presAssocID="{FD407460-B40E-4EB0-85F8-B195143945ED}" presName="tx1" presStyleLbl="revTx" presStyleIdx="2" presStyleCnt="5"/>
      <dgm:spPr/>
    </dgm:pt>
    <dgm:pt modelId="{7223EA54-CC5A-4015-9A9A-EBF0E43D55F7}" type="pres">
      <dgm:prSet presAssocID="{FD407460-B40E-4EB0-85F8-B195143945ED}" presName="vert1" presStyleCnt="0"/>
      <dgm:spPr/>
    </dgm:pt>
    <dgm:pt modelId="{75CF3165-56C8-464A-9EF1-4F7E48BE5FFD}" type="pres">
      <dgm:prSet presAssocID="{328BF8C6-097F-4343-ACD1-1B259A22E74C}" presName="thickLine" presStyleLbl="alignNode1" presStyleIdx="3" presStyleCnt="5"/>
      <dgm:spPr/>
    </dgm:pt>
    <dgm:pt modelId="{37D489CC-EFCF-48EC-9895-F3B5E04EAD14}" type="pres">
      <dgm:prSet presAssocID="{328BF8C6-097F-4343-ACD1-1B259A22E74C}" presName="horz1" presStyleCnt="0"/>
      <dgm:spPr/>
    </dgm:pt>
    <dgm:pt modelId="{05EE7478-0B71-4C96-9E14-B1C9A3BFC191}" type="pres">
      <dgm:prSet presAssocID="{328BF8C6-097F-4343-ACD1-1B259A22E74C}" presName="tx1" presStyleLbl="revTx" presStyleIdx="3" presStyleCnt="5"/>
      <dgm:spPr/>
    </dgm:pt>
    <dgm:pt modelId="{713C7807-F820-47EA-BCD9-EA0F4A217D9A}" type="pres">
      <dgm:prSet presAssocID="{328BF8C6-097F-4343-ACD1-1B259A22E74C}" presName="vert1" presStyleCnt="0"/>
      <dgm:spPr/>
    </dgm:pt>
    <dgm:pt modelId="{D215F971-BEC0-4608-A299-F00C2ECB8DCE}" type="pres">
      <dgm:prSet presAssocID="{5259D65E-B65E-408A-B303-FC583A8AB0C8}" presName="thickLine" presStyleLbl="alignNode1" presStyleIdx="4" presStyleCnt="5"/>
      <dgm:spPr/>
    </dgm:pt>
    <dgm:pt modelId="{FEFD9BD0-65F8-44B9-944A-FFC75B168325}" type="pres">
      <dgm:prSet presAssocID="{5259D65E-B65E-408A-B303-FC583A8AB0C8}" presName="horz1" presStyleCnt="0"/>
      <dgm:spPr/>
    </dgm:pt>
    <dgm:pt modelId="{8D5786E2-4116-4BA3-972F-574C27624940}" type="pres">
      <dgm:prSet presAssocID="{5259D65E-B65E-408A-B303-FC583A8AB0C8}" presName="tx1" presStyleLbl="revTx" presStyleIdx="4" presStyleCnt="5"/>
      <dgm:spPr/>
    </dgm:pt>
    <dgm:pt modelId="{40357383-863D-47A7-B293-C5516FC67AE1}" type="pres">
      <dgm:prSet presAssocID="{5259D65E-B65E-408A-B303-FC583A8AB0C8}" presName="vert1" presStyleCnt="0"/>
      <dgm:spPr/>
    </dgm:pt>
  </dgm:ptLst>
  <dgm:cxnLst>
    <dgm:cxn modelId="{7CA1FD09-6C57-4398-B3CB-AEC8B88C64C4}" type="presOf" srcId="{708E0DCD-3890-4272-A800-55539235E16E}" destId="{4D38A33F-D0CA-4141-8C1D-42E12C5A5FE0}" srcOrd="0" destOrd="0" presId="urn:microsoft.com/office/officeart/2008/layout/LinedList"/>
    <dgm:cxn modelId="{38A48F20-5E65-4342-913F-E1D2B121E5F9}" srcId="{6417596D-933E-41CB-9B9A-06FFEF4802E6}" destId="{9CB40728-6EDF-466B-BD04-E39E2320C8DE}" srcOrd="0" destOrd="0" parTransId="{23AC884E-792B-42A7-B8F7-DD26C531B9F7}" sibTransId="{A914349B-71EC-47FF-8944-5B618C44AB36}"/>
    <dgm:cxn modelId="{FE615F26-E129-4099-99A0-DEA7BA6A11DA}" srcId="{6417596D-933E-41CB-9B9A-06FFEF4802E6}" destId="{708E0DCD-3890-4272-A800-55539235E16E}" srcOrd="1" destOrd="0" parTransId="{0B5E2E9E-B67E-4DF0-92FA-57BFF586FBCC}" sibTransId="{9DD4BED1-AA86-495C-97D2-DA02E6B1EF3A}"/>
    <dgm:cxn modelId="{EB9D4C8A-4423-4DB8-AEF9-F0C005861C33}" type="presOf" srcId="{328BF8C6-097F-4343-ACD1-1B259A22E74C}" destId="{05EE7478-0B71-4C96-9E14-B1C9A3BFC191}" srcOrd="0" destOrd="0" presId="urn:microsoft.com/office/officeart/2008/layout/LinedList"/>
    <dgm:cxn modelId="{C89297A6-9C06-42E0-AAD7-B242A5D34AAD}" srcId="{6417596D-933E-41CB-9B9A-06FFEF4802E6}" destId="{328BF8C6-097F-4343-ACD1-1B259A22E74C}" srcOrd="3" destOrd="0" parTransId="{4428E335-C6D2-4A5B-814D-77D3B1C3DD18}" sibTransId="{93F74382-63A2-4421-BFA8-213EEE81E516}"/>
    <dgm:cxn modelId="{CF1780AF-49AC-4328-BAFA-F84C89CCD1DE}" srcId="{6417596D-933E-41CB-9B9A-06FFEF4802E6}" destId="{FD407460-B40E-4EB0-85F8-B195143945ED}" srcOrd="2" destOrd="0" parTransId="{8342EC13-430E-486A-984E-B819E0AE1EE4}" sibTransId="{5304F3C6-CB7D-423B-8666-DBE3988F5545}"/>
    <dgm:cxn modelId="{1EC1F3B4-F0B6-47C3-BDE1-7E925E45D932}" type="presOf" srcId="{5259D65E-B65E-408A-B303-FC583A8AB0C8}" destId="{8D5786E2-4116-4BA3-972F-574C27624940}" srcOrd="0" destOrd="0" presId="urn:microsoft.com/office/officeart/2008/layout/LinedList"/>
    <dgm:cxn modelId="{C90411C7-6DD9-4695-B935-65495C4BA896}" type="presOf" srcId="{6417596D-933E-41CB-9B9A-06FFEF4802E6}" destId="{7B268201-F707-4976-97FA-552BB393A4A7}" srcOrd="0" destOrd="0" presId="urn:microsoft.com/office/officeart/2008/layout/LinedList"/>
    <dgm:cxn modelId="{E23D64D0-A15A-4CCB-96ED-38E22FA52E5F}" type="presOf" srcId="{FD407460-B40E-4EB0-85F8-B195143945ED}" destId="{051283DD-81E1-4AE8-A89E-3D14B8D4224B}" srcOrd="0" destOrd="0" presId="urn:microsoft.com/office/officeart/2008/layout/LinedList"/>
    <dgm:cxn modelId="{678D3DE8-EF60-4F57-9FFD-FAD8192268C2}" type="presOf" srcId="{9CB40728-6EDF-466B-BD04-E39E2320C8DE}" destId="{DA97E3BC-4995-4D0F-B553-D5D8771BE65F}" srcOrd="0" destOrd="0" presId="urn:microsoft.com/office/officeart/2008/layout/LinedList"/>
    <dgm:cxn modelId="{3A6D43F7-C3F1-46CC-B3EB-6621211D3C5F}" srcId="{6417596D-933E-41CB-9B9A-06FFEF4802E6}" destId="{5259D65E-B65E-408A-B303-FC583A8AB0C8}" srcOrd="4" destOrd="0" parTransId="{F2597666-E2CF-4124-B6DF-C374970D2B4C}" sibTransId="{5A24735B-3BB0-40B2-A4AD-D6BDD969E76C}"/>
    <dgm:cxn modelId="{AB4734D4-D014-43DC-88B2-22615154ACB9}" type="presParOf" srcId="{7B268201-F707-4976-97FA-552BB393A4A7}" destId="{F9B2E10D-C682-4865-8E35-A1088C7A84F2}" srcOrd="0" destOrd="0" presId="urn:microsoft.com/office/officeart/2008/layout/LinedList"/>
    <dgm:cxn modelId="{695432C1-6C3C-41C0-9663-15A748BA7D77}" type="presParOf" srcId="{7B268201-F707-4976-97FA-552BB393A4A7}" destId="{7A8BFBAE-6C7C-4512-A875-C664A802E54E}" srcOrd="1" destOrd="0" presId="urn:microsoft.com/office/officeart/2008/layout/LinedList"/>
    <dgm:cxn modelId="{160AE2DA-5BDA-44DC-B542-52C1030E9637}" type="presParOf" srcId="{7A8BFBAE-6C7C-4512-A875-C664A802E54E}" destId="{DA97E3BC-4995-4D0F-B553-D5D8771BE65F}" srcOrd="0" destOrd="0" presId="urn:microsoft.com/office/officeart/2008/layout/LinedList"/>
    <dgm:cxn modelId="{6CDBAABB-9B95-4AA1-AB8C-440715081DBD}" type="presParOf" srcId="{7A8BFBAE-6C7C-4512-A875-C664A802E54E}" destId="{34226C38-AE73-4127-B6A9-6BC8FA63374C}" srcOrd="1" destOrd="0" presId="urn:microsoft.com/office/officeart/2008/layout/LinedList"/>
    <dgm:cxn modelId="{21FA0139-D5B5-4FE6-947D-F874CA8B3129}" type="presParOf" srcId="{7B268201-F707-4976-97FA-552BB393A4A7}" destId="{E35F726B-A748-4B5C-A4B8-49526F078FAB}" srcOrd="2" destOrd="0" presId="urn:microsoft.com/office/officeart/2008/layout/LinedList"/>
    <dgm:cxn modelId="{3B9F5704-1B2B-4999-8FB4-961E26D1B355}" type="presParOf" srcId="{7B268201-F707-4976-97FA-552BB393A4A7}" destId="{AF1221D8-C5B3-4D2A-B68E-95CBE0CF9280}" srcOrd="3" destOrd="0" presId="urn:microsoft.com/office/officeart/2008/layout/LinedList"/>
    <dgm:cxn modelId="{C7A36E73-93E3-4881-88BD-EA3A4315D292}" type="presParOf" srcId="{AF1221D8-C5B3-4D2A-B68E-95CBE0CF9280}" destId="{4D38A33F-D0CA-4141-8C1D-42E12C5A5FE0}" srcOrd="0" destOrd="0" presId="urn:microsoft.com/office/officeart/2008/layout/LinedList"/>
    <dgm:cxn modelId="{99A5153E-CEE6-4029-9F47-9190D3619E7A}" type="presParOf" srcId="{AF1221D8-C5B3-4D2A-B68E-95CBE0CF9280}" destId="{E936969C-940F-42CC-8949-1788E64E52C4}" srcOrd="1" destOrd="0" presId="urn:microsoft.com/office/officeart/2008/layout/LinedList"/>
    <dgm:cxn modelId="{1A281BCD-F591-40B1-B3E6-56F5AE056A40}" type="presParOf" srcId="{7B268201-F707-4976-97FA-552BB393A4A7}" destId="{98B4D5C6-95F8-4B32-B1CC-66419E008CBD}" srcOrd="4" destOrd="0" presId="urn:microsoft.com/office/officeart/2008/layout/LinedList"/>
    <dgm:cxn modelId="{D58DBED6-8AD0-4A8C-A420-53C30F46E41E}" type="presParOf" srcId="{7B268201-F707-4976-97FA-552BB393A4A7}" destId="{AD85F050-6F97-4EF1-AF96-583D09808C00}" srcOrd="5" destOrd="0" presId="urn:microsoft.com/office/officeart/2008/layout/LinedList"/>
    <dgm:cxn modelId="{CDA1D93F-B381-4D00-9A7E-8AE8853BEFC6}" type="presParOf" srcId="{AD85F050-6F97-4EF1-AF96-583D09808C00}" destId="{051283DD-81E1-4AE8-A89E-3D14B8D4224B}" srcOrd="0" destOrd="0" presId="urn:microsoft.com/office/officeart/2008/layout/LinedList"/>
    <dgm:cxn modelId="{D6FCBF76-2B57-45ED-8717-4373A0E687DC}" type="presParOf" srcId="{AD85F050-6F97-4EF1-AF96-583D09808C00}" destId="{7223EA54-CC5A-4015-9A9A-EBF0E43D55F7}" srcOrd="1" destOrd="0" presId="urn:microsoft.com/office/officeart/2008/layout/LinedList"/>
    <dgm:cxn modelId="{649FB23D-E6EC-42E0-9DF1-40A6E9462FB1}" type="presParOf" srcId="{7B268201-F707-4976-97FA-552BB393A4A7}" destId="{75CF3165-56C8-464A-9EF1-4F7E48BE5FFD}" srcOrd="6" destOrd="0" presId="urn:microsoft.com/office/officeart/2008/layout/LinedList"/>
    <dgm:cxn modelId="{7E867F35-EB8F-4DB3-B1BE-6C7D95168055}" type="presParOf" srcId="{7B268201-F707-4976-97FA-552BB393A4A7}" destId="{37D489CC-EFCF-48EC-9895-F3B5E04EAD14}" srcOrd="7" destOrd="0" presId="urn:microsoft.com/office/officeart/2008/layout/LinedList"/>
    <dgm:cxn modelId="{ACE7749F-B0A8-4E38-8E6D-53FC5E38C45B}" type="presParOf" srcId="{37D489CC-EFCF-48EC-9895-F3B5E04EAD14}" destId="{05EE7478-0B71-4C96-9E14-B1C9A3BFC191}" srcOrd="0" destOrd="0" presId="urn:microsoft.com/office/officeart/2008/layout/LinedList"/>
    <dgm:cxn modelId="{DB242BC4-DD9D-488E-9955-29A5B9704491}" type="presParOf" srcId="{37D489CC-EFCF-48EC-9895-F3B5E04EAD14}" destId="{713C7807-F820-47EA-BCD9-EA0F4A217D9A}" srcOrd="1" destOrd="0" presId="urn:microsoft.com/office/officeart/2008/layout/LinedList"/>
    <dgm:cxn modelId="{19EB9B07-928B-4F30-BF4A-71E9E512E752}" type="presParOf" srcId="{7B268201-F707-4976-97FA-552BB393A4A7}" destId="{D215F971-BEC0-4608-A299-F00C2ECB8DCE}" srcOrd="8" destOrd="0" presId="urn:microsoft.com/office/officeart/2008/layout/LinedList"/>
    <dgm:cxn modelId="{3B96E76E-58E5-4C0D-AE6A-081D6115F971}" type="presParOf" srcId="{7B268201-F707-4976-97FA-552BB393A4A7}" destId="{FEFD9BD0-65F8-44B9-944A-FFC75B168325}" srcOrd="9" destOrd="0" presId="urn:microsoft.com/office/officeart/2008/layout/LinedList"/>
    <dgm:cxn modelId="{D6E4DDCE-B791-45C9-916D-2D5039223241}" type="presParOf" srcId="{FEFD9BD0-65F8-44B9-944A-FFC75B168325}" destId="{8D5786E2-4116-4BA3-972F-574C27624940}" srcOrd="0" destOrd="0" presId="urn:microsoft.com/office/officeart/2008/layout/LinedList"/>
    <dgm:cxn modelId="{B771DF72-1EDC-4AB2-9252-6D239FBEA756}" type="presParOf" srcId="{FEFD9BD0-65F8-44B9-944A-FFC75B168325}" destId="{40357383-863D-47A7-B293-C5516FC67AE1}"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20374-3AA7-40B1-9668-3257E9F20DFB}">
      <dsp:nvSpPr>
        <dsp:cNvPr id="0" name=""/>
        <dsp:cNvSpPr/>
      </dsp:nvSpPr>
      <dsp:spPr>
        <a:xfrm>
          <a:off x="0" y="551"/>
          <a:ext cx="53303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3894E5-8076-4D77-8609-7D7DBE27D621}">
      <dsp:nvSpPr>
        <dsp:cNvPr id="0" name=""/>
        <dsp:cNvSpPr/>
      </dsp:nvSpPr>
      <dsp:spPr>
        <a:xfrm>
          <a:off x="0" y="551"/>
          <a:ext cx="5330315"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He speaks a weird language    </a:t>
          </a:r>
        </a:p>
      </dsp:txBody>
      <dsp:txXfrm>
        <a:off x="0" y="551"/>
        <a:ext cx="5330315" cy="903611"/>
      </dsp:txXfrm>
    </dsp:sp>
    <dsp:sp modelId="{CAECCD7A-C0C1-4939-8A21-771E31B6C025}">
      <dsp:nvSpPr>
        <dsp:cNvPr id="0" name=""/>
        <dsp:cNvSpPr/>
      </dsp:nvSpPr>
      <dsp:spPr>
        <a:xfrm>
          <a:off x="0" y="904162"/>
          <a:ext cx="53303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0E4B0B-74DC-4CB0-AA4C-A70602F0BD61}">
      <dsp:nvSpPr>
        <dsp:cNvPr id="0" name=""/>
        <dsp:cNvSpPr/>
      </dsp:nvSpPr>
      <dsp:spPr>
        <a:xfrm>
          <a:off x="0" y="904162"/>
          <a:ext cx="5330315"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en-US" sz="2500" kern="1200"/>
            <a:t>He drinks green stuff</a:t>
          </a:r>
          <a:endParaRPr lang="en-US" sz="2500" kern="1200">
            <a:latin typeface="Calibri Light" panose="020F0302020204030204"/>
          </a:endParaRPr>
        </a:p>
      </dsp:txBody>
      <dsp:txXfrm>
        <a:off x="0" y="904162"/>
        <a:ext cx="5330315" cy="903611"/>
      </dsp:txXfrm>
    </dsp:sp>
    <dsp:sp modelId="{68D292A2-170D-44CE-A277-702F3A6968F2}">
      <dsp:nvSpPr>
        <dsp:cNvPr id="0" name=""/>
        <dsp:cNvSpPr/>
      </dsp:nvSpPr>
      <dsp:spPr>
        <a:xfrm>
          <a:off x="0" y="1807773"/>
          <a:ext cx="53303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C96EDB-BE8F-42CF-90A7-DAA97B6DA45A}">
      <dsp:nvSpPr>
        <dsp:cNvPr id="0" name=""/>
        <dsp:cNvSpPr/>
      </dsp:nvSpPr>
      <dsp:spPr>
        <a:xfrm>
          <a:off x="0" y="1807773"/>
          <a:ext cx="5330315"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en-US" sz="2500" kern="1200">
              <a:latin typeface="Calibri Light" panose="020F0302020204030204"/>
            </a:rPr>
            <a:t>He's from Alburquerque ?      </a:t>
          </a:r>
          <a:r>
            <a:rPr lang="en-US" sz="2500" kern="1200"/>
            <a:t> </a:t>
          </a:r>
          <a:r>
            <a:rPr lang="en-US" sz="2500" kern="1200">
              <a:latin typeface="Calibri Light" panose="020F0302020204030204"/>
            </a:rPr>
            <a:t>   </a:t>
          </a:r>
          <a:endParaRPr lang="en-US" sz="2500" kern="1200"/>
        </a:p>
      </dsp:txBody>
      <dsp:txXfrm>
        <a:off x="0" y="1807773"/>
        <a:ext cx="5330315" cy="903611"/>
      </dsp:txXfrm>
    </dsp:sp>
    <dsp:sp modelId="{B5064F21-4934-42F2-A4CE-F0B24EAFCBA4}">
      <dsp:nvSpPr>
        <dsp:cNvPr id="0" name=""/>
        <dsp:cNvSpPr/>
      </dsp:nvSpPr>
      <dsp:spPr>
        <a:xfrm>
          <a:off x="0" y="2711385"/>
          <a:ext cx="53303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60A11-3237-4ED6-9EA1-61FE6133B5B3}">
      <dsp:nvSpPr>
        <dsp:cNvPr id="0" name=""/>
        <dsp:cNvSpPr/>
      </dsp:nvSpPr>
      <dsp:spPr>
        <a:xfrm>
          <a:off x="0" y="2711385"/>
          <a:ext cx="5330315"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He dresses in a weird suit                                                       </a:t>
          </a:r>
        </a:p>
      </dsp:txBody>
      <dsp:txXfrm>
        <a:off x="0" y="2711385"/>
        <a:ext cx="5330315" cy="903611"/>
      </dsp:txXfrm>
    </dsp:sp>
    <dsp:sp modelId="{11322F71-601F-45D6-B8B5-B81DA78A7494}">
      <dsp:nvSpPr>
        <dsp:cNvPr id="0" name=""/>
        <dsp:cNvSpPr/>
      </dsp:nvSpPr>
      <dsp:spPr>
        <a:xfrm>
          <a:off x="0" y="3614996"/>
          <a:ext cx="533031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C70555-0F7B-425F-90EA-FE027E4D58F6}">
      <dsp:nvSpPr>
        <dsp:cNvPr id="0" name=""/>
        <dsp:cNvSpPr/>
      </dsp:nvSpPr>
      <dsp:spPr>
        <a:xfrm>
          <a:off x="0" y="3614996"/>
          <a:ext cx="5330315"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He has a spaceship</a:t>
          </a:r>
        </a:p>
      </dsp:txBody>
      <dsp:txXfrm>
        <a:off x="0" y="3614996"/>
        <a:ext cx="5330315" cy="903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B2E10D-C682-4865-8E35-A1088C7A84F2}">
      <dsp:nvSpPr>
        <dsp:cNvPr id="0" name=""/>
        <dsp:cNvSpPr/>
      </dsp:nvSpPr>
      <dsp:spPr>
        <a:xfrm>
          <a:off x="0" y="551"/>
          <a:ext cx="59814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97E3BC-4995-4D0F-B553-D5D8771BE65F}">
      <dsp:nvSpPr>
        <dsp:cNvPr id="0" name=""/>
        <dsp:cNvSpPr/>
      </dsp:nvSpPr>
      <dsp:spPr>
        <a:xfrm>
          <a:off x="0" y="551"/>
          <a:ext cx="5981473"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en-US" sz="2500" kern="1200">
              <a:latin typeface="Calibri Light" panose="020F0302020204030204"/>
            </a:rPr>
            <a:t>They come from a different</a:t>
          </a:r>
          <a:r>
            <a:rPr lang="en-US" sz="2500" kern="1200"/>
            <a:t> </a:t>
          </a:r>
          <a:r>
            <a:rPr lang="en-US" sz="2500" kern="1200">
              <a:latin typeface="Calibri Light" panose="020F0302020204030204"/>
            </a:rPr>
            <a:t>world with an</a:t>
          </a:r>
          <a:r>
            <a:rPr lang="en-US" sz="2500" kern="1200"/>
            <a:t> alternative language</a:t>
          </a:r>
        </a:p>
      </dsp:txBody>
      <dsp:txXfrm>
        <a:off x="0" y="551"/>
        <a:ext cx="5981473" cy="903611"/>
      </dsp:txXfrm>
    </dsp:sp>
    <dsp:sp modelId="{E35F726B-A748-4B5C-A4B8-49526F078FAB}">
      <dsp:nvSpPr>
        <dsp:cNvPr id="0" name=""/>
        <dsp:cNvSpPr/>
      </dsp:nvSpPr>
      <dsp:spPr>
        <a:xfrm>
          <a:off x="0" y="904162"/>
          <a:ext cx="59814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38A33F-D0CA-4141-8C1D-42E12C5A5FE0}">
      <dsp:nvSpPr>
        <dsp:cNvPr id="0" name=""/>
        <dsp:cNvSpPr/>
      </dsp:nvSpPr>
      <dsp:spPr>
        <a:xfrm>
          <a:off x="0" y="904162"/>
          <a:ext cx="5981473"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They eat differently from humans</a:t>
          </a:r>
        </a:p>
      </dsp:txBody>
      <dsp:txXfrm>
        <a:off x="0" y="904162"/>
        <a:ext cx="5981473" cy="903611"/>
      </dsp:txXfrm>
    </dsp:sp>
    <dsp:sp modelId="{98B4D5C6-95F8-4B32-B1CC-66419E008CBD}">
      <dsp:nvSpPr>
        <dsp:cNvPr id="0" name=""/>
        <dsp:cNvSpPr/>
      </dsp:nvSpPr>
      <dsp:spPr>
        <a:xfrm>
          <a:off x="0" y="1807773"/>
          <a:ext cx="59814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1283DD-81E1-4AE8-A89E-3D14B8D4224B}">
      <dsp:nvSpPr>
        <dsp:cNvPr id="0" name=""/>
        <dsp:cNvSpPr/>
      </dsp:nvSpPr>
      <dsp:spPr>
        <a:xfrm>
          <a:off x="0" y="1807773"/>
          <a:ext cx="5981473"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en-US" sz="2500" kern="1200" dirty="0">
              <a:latin typeface="Calibri Light" panose="020F0302020204030204"/>
            </a:rPr>
            <a:t>Area 51 is in New Mexico</a:t>
          </a:r>
        </a:p>
      </dsp:txBody>
      <dsp:txXfrm>
        <a:off x="0" y="1807773"/>
        <a:ext cx="5981473" cy="903611"/>
      </dsp:txXfrm>
    </dsp:sp>
    <dsp:sp modelId="{75CF3165-56C8-464A-9EF1-4F7E48BE5FFD}">
      <dsp:nvSpPr>
        <dsp:cNvPr id="0" name=""/>
        <dsp:cNvSpPr/>
      </dsp:nvSpPr>
      <dsp:spPr>
        <a:xfrm>
          <a:off x="0" y="2711385"/>
          <a:ext cx="59814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EE7478-0B71-4C96-9E14-B1C9A3BFC191}">
      <dsp:nvSpPr>
        <dsp:cNvPr id="0" name=""/>
        <dsp:cNvSpPr/>
      </dsp:nvSpPr>
      <dsp:spPr>
        <a:xfrm>
          <a:off x="0" y="2711385"/>
          <a:ext cx="5981473"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They don’t dress like humans do and need protection in space</a:t>
          </a:r>
        </a:p>
      </dsp:txBody>
      <dsp:txXfrm>
        <a:off x="0" y="2711385"/>
        <a:ext cx="5981473" cy="903611"/>
      </dsp:txXfrm>
    </dsp:sp>
    <dsp:sp modelId="{D215F971-BEC0-4608-A299-F00C2ECB8DCE}">
      <dsp:nvSpPr>
        <dsp:cNvPr id="0" name=""/>
        <dsp:cNvSpPr/>
      </dsp:nvSpPr>
      <dsp:spPr>
        <a:xfrm>
          <a:off x="0" y="3614996"/>
          <a:ext cx="598147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5786E2-4116-4BA3-972F-574C27624940}">
      <dsp:nvSpPr>
        <dsp:cNvPr id="0" name=""/>
        <dsp:cNvSpPr/>
      </dsp:nvSpPr>
      <dsp:spPr>
        <a:xfrm>
          <a:off x="0" y="3614996"/>
          <a:ext cx="5981473" cy="903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en-US" sz="2500" kern="1200">
              <a:latin typeface="Calibri Light" panose="020F0302020204030204"/>
            </a:rPr>
            <a:t>They require</a:t>
          </a:r>
          <a:r>
            <a:rPr lang="en-US" sz="2500" kern="1200"/>
            <a:t> a form of space travel</a:t>
          </a:r>
        </a:p>
      </dsp:txBody>
      <dsp:txXfrm>
        <a:off x="0" y="3614996"/>
        <a:ext cx="5981473" cy="90361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1E7977D5-0D95-4F49-B33E-AD6D8796B2C5}" type="datetimeFigureOut">
              <a:rPr lang="en-US" smtClean="0"/>
              <a:t>9/5/2023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4B4A0E8B-F780-4D34-81DD-B8D9C730A437}" type="slidenum">
              <a:rPr lang="en-US" smtClean="0"/>
              <a:t>‹#›</a:t>
            </a:fld>
            <a:endParaRPr lang="en-US"/>
          </a:p>
        </p:txBody>
      </p:sp>
    </p:spTree>
    <p:extLst>
      <p:ext uri="{BB962C8B-B14F-4D97-AF65-F5344CB8AC3E}">
        <p14:creationId xmlns:p14="http://schemas.microsoft.com/office/powerpoint/2010/main" val="2207913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Teacher facilitates online or on screen discussion (or after breakout groups) to determine whether a line is Evidence, Reasoning, or something else.</a:t>
            </a:r>
          </a:p>
        </p:txBody>
      </p:sp>
      <p:sp>
        <p:nvSpPr>
          <p:cNvPr id="4" name="Slide Number Placeholder 3"/>
          <p:cNvSpPr>
            <a:spLocks noGrp="1"/>
          </p:cNvSpPr>
          <p:nvPr>
            <p:ph type="sldNum" sz="quarter" idx="5"/>
          </p:nvPr>
        </p:nvSpPr>
        <p:spPr/>
        <p:txBody>
          <a:bodyPr/>
          <a:lstStyle/>
          <a:p>
            <a:fld id="{4B4A0E8B-F780-4D34-81DD-B8D9C730A437}" type="slidenum">
              <a:rPr lang="en-US" smtClean="0"/>
              <a:t>10</a:t>
            </a:fld>
            <a:endParaRPr lang="en-US"/>
          </a:p>
        </p:txBody>
      </p:sp>
    </p:spTree>
    <p:extLst>
      <p:ext uri="{BB962C8B-B14F-4D97-AF65-F5344CB8AC3E}">
        <p14:creationId xmlns:p14="http://schemas.microsoft.com/office/powerpoint/2010/main" val="320286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Could have students use rubrics to evaluate the passage.</a:t>
            </a:r>
          </a:p>
        </p:txBody>
      </p:sp>
      <p:sp>
        <p:nvSpPr>
          <p:cNvPr id="4" name="Slide Number Placeholder 3"/>
          <p:cNvSpPr>
            <a:spLocks noGrp="1"/>
          </p:cNvSpPr>
          <p:nvPr>
            <p:ph type="sldNum" sz="quarter" idx="5"/>
          </p:nvPr>
        </p:nvSpPr>
        <p:spPr/>
        <p:txBody>
          <a:bodyPr/>
          <a:lstStyle/>
          <a:p>
            <a:fld id="{4B4A0E8B-F780-4D34-81DD-B8D9C730A437}" type="slidenum">
              <a:rPr lang="en-US" smtClean="0"/>
              <a:t>13</a:t>
            </a:fld>
            <a:endParaRPr lang="en-US"/>
          </a:p>
        </p:txBody>
      </p:sp>
    </p:spTree>
    <p:extLst>
      <p:ext uri="{BB962C8B-B14F-4D97-AF65-F5344CB8AC3E}">
        <p14:creationId xmlns:p14="http://schemas.microsoft.com/office/powerpoint/2010/main" val="94481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4295DFF-5F2B-4779-A5D6-73633AE79025}" type="datetime1">
              <a:rPr lang="en-US" smtClean="0"/>
              <a:t>9/5/2023</a:t>
            </a:fld>
            <a:endParaRPr lang="en-US"/>
          </a:p>
        </p:txBody>
      </p:sp>
      <p:sp>
        <p:nvSpPr>
          <p:cNvPr id="5" name="Footer Placeholder 4"/>
          <p:cNvSpPr>
            <a:spLocks noGrp="1"/>
          </p:cNvSpPr>
          <p:nvPr>
            <p:ph type="ftr" sz="quarter" idx="11"/>
          </p:nvPr>
        </p:nvSpPr>
        <p:spPr/>
        <p:txBody>
          <a:bodyPr/>
          <a:lstStyle/>
          <a:p>
            <a:r>
              <a:rPr lang="en-US"/>
              <a:t>Earth Systems Hinz - CER - My Dad is an Alien</a:t>
            </a:r>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99A971-4DAC-464E-9228-217D15B3C56F}" type="datetime1">
              <a:rPr lang="en-US" smtClean="0"/>
              <a:t>9/5/2023</a:t>
            </a:fld>
            <a:endParaRPr lang="en-US"/>
          </a:p>
        </p:txBody>
      </p:sp>
      <p:sp>
        <p:nvSpPr>
          <p:cNvPr id="5" name="Footer Placeholder 4"/>
          <p:cNvSpPr>
            <a:spLocks noGrp="1"/>
          </p:cNvSpPr>
          <p:nvPr>
            <p:ph type="ftr" sz="quarter" idx="11"/>
          </p:nvPr>
        </p:nvSpPr>
        <p:spPr/>
        <p:txBody>
          <a:bodyPr/>
          <a:lstStyle/>
          <a:p>
            <a:r>
              <a:rPr lang="en-US"/>
              <a:t>Earth Systems Hinz - CER - My Dad is an Alien</a:t>
            </a:r>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DF448D-5915-486D-9769-C635382E643D}" type="datetime1">
              <a:rPr lang="en-US" smtClean="0"/>
              <a:t>9/5/2023</a:t>
            </a:fld>
            <a:endParaRPr lang="en-US"/>
          </a:p>
        </p:txBody>
      </p:sp>
      <p:sp>
        <p:nvSpPr>
          <p:cNvPr id="5" name="Footer Placeholder 4"/>
          <p:cNvSpPr>
            <a:spLocks noGrp="1"/>
          </p:cNvSpPr>
          <p:nvPr>
            <p:ph type="ftr" sz="quarter" idx="11"/>
          </p:nvPr>
        </p:nvSpPr>
        <p:spPr/>
        <p:txBody>
          <a:bodyPr/>
          <a:lstStyle/>
          <a:p>
            <a:r>
              <a:rPr lang="en-US"/>
              <a:t>Earth Systems Hinz - CER - My Dad is an Alien</a:t>
            </a:r>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FC3C9F-7FDB-4C7A-8F5C-980CAF933820}" type="datetime1">
              <a:rPr lang="en-US" smtClean="0"/>
              <a:t>9/5/2023</a:t>
            </a:fld>
            <a:endParaRPr lang="en-US"/>
          </a:p>
        </p:txBody>
      </p:sp>
      <p:sp>
        <p:nvSpPr>
          <p:cNvPr id="5" name="Footer Placeholder 4"/>
          <p:cNvSpPr>
            <a:spLocks noGrp="1"/>
          </p:cNvSpPr>
          <p:nvPr>
            <p:ph type="ftr" sz="quarter" idx="11"/>
          </p:nvPr>
        </p:nvSpPr>
        <p:spPr/>
        <p:txBody>
          <a:bodyPr/>
          <a:lstStyle/>
          <a:p>
            <a:r>
              <a:rPr lang="en-US"/>
              <a:t>Earth Systems Hinz - CER - My Dad is an Alien</a:t>
            </a:r>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0ABEC4-2624-4D3D-A47E-FF701B656DBC}" type="datetime1">
              <a:rPr lang="en-US" smtClean="0"/>
              <a:t>9/5/2023</a:t>
            </a:fld>
            <a:endParaRPr lang="en-US"/>
          </a:p>
        </p:txBody>
      </p:sp>
      <p:sp>
        <p:nvSpPr>
          <p:cNvPr id="5" name="Footer Placeholder 4"/>
          <p:cNvSpPr>
            <a:spLocks noGrp="1"/>
          </p:cNvSpPr>
          <p:nvPr>
            <p:ph type="ftr" sz="quarter" idx="11"/>
          </p:nvPr>
        </p:nvSpPr>
        <p:spPr/>
        <p:txBody>
          <a:bodyPr/>
          <a:lstStyle/>
          <a:p>
            <a:r>
              <a:rPr lang="en-US"/>
              <a:t>Earth Systems Hinz - CER - My Dad is an Alien</a:t>
            </a:r>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62FA73-9A2B-42A4-8A26-83B4DFCB3D04}" type="datetime1">
              <a:rPr lang="en-US" smtClean="0"/>
              <a:t>9/5/2023</a:t>
            </a:fld>
            <a:endParaRPr lang="en-US"/>
          </a:p>
        </p:txBody>
      </p:sp>
      <p:sp>
        <p:nvSpPr>
          <p:cNvPr id="6" name="Footer Placeholder 5"/>
          <p:cNvSpPr>
            <a:spLocks noGrp="1"/>
          </p:cNvSpPr>
          <p:nvPr>
            <p:ph type="ftr" sz="quarter" idx="11"/>
          </p:nvPr>
        </p:nvSpPr>
        <p:spPr/>
        <p:txBody>
          <a:bodyPr/>
          <a:lstStyle/>
          <a:p>
            <a:r>
              <a:rPr lang="en-US"/>
              <a:t>Earth Systems Hinz - CER - My Dad is an Alien</a:t>
            </a:r>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E4BB3C-9FCA-4157-B3E8-4DD6A57CA880}" type="datetime1">
              <a:rPr lang="en-US" smtClean="0"/>
              <a:t>9/5/2023</a:t>
            </a:fld>
            <a:endParaRPr lang="en-US"/>
          </a:p>
        </p:txBody>
      </p:sp>
      <p:sp>
        <p:nvSpPr>
          <p:cNvPr id="8" name="Footer Placeholder 7"/>
          <p:cNvSpPr>
            <a:spLocks noGrp="1"/>
          </p:cNvSpPr>
          <p:nvPr>
            <p:ph type="ftr" sz="quarter" idx="11"/>
          </p:nvPr>
        </p:nvSpPr>
        <p:spPr/>
        <p:txBody>
          <a:bodyPr/>
          <a:lstStyle/>
          <a:p>
            <a:r>
              <a:rPr lang="en-US"/>
              <a:t>Earth Systems Hinz - CER - My Dad is an Alien</a:t>
            </a:r>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4BC326-73EA-4ECD-8776-F53FAF67F827}" type="datetime1">
              <a:rPr lang="en-US" smtClean="0"/>
              <a:t>9/5/2023</a:t>
            </a:fld>
            <a:endParaRPr lang="en-US"/>
          </a:p>
        </p:txBody>
      </p:sp>
      <p:sp>
        <p:nvSpPr>
          <p:cNvPr id="4" name="Footer Placeholder 3"/>
          <p:cNvSpPr>
            <a:spLocks noGrp="1"/>
          </p:cNvSpPr>
          <p:nvPr>
            <p:ph type="ftr" sz="quarter" idx="11"/>
          </p:nvPr>
        </p:nvSpPr>
        <p:spPr/>
        <p:txBody>
          <a:bodyPr/>
          <a:lstStyle/>
          <a:p>
            <a:r>
              <a:rPr lang="en-US"/>
              <a:t>Earth Systems Hinz - CER - My Dad is an Alien</a:t>
            </a:r>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43B2B-E68D-460A-8A44-DE2812C7EBBB}" type="datetime1">
              <a:rPr lang="en-US" smtClean="0"/>
              <a:t>9/5/2023</a:t>
            </a:fld>
            <a:endParaRPr lang="en-US"/>
          </a:p>
        </p:txBody>
      </p:sp>
      <p:sp>
        <p:nvSpPr>
          <p:cNvPr id="3" name="Footer Placeholder 2"/>
          <p:cNvSpPr>
            <a:spLocks noGrp="1"/>
          </p:cNvSpPr>
          <p:nvPr>
            <p:ph type="ftr" sz="quarter" idx="11"/>
          </p:nvPr>
        </p:nvSpPr>
        <p:spPr/>
        <p:txBody>
          <a:bodyPr/>
          <a:lstStyle/>
          <a:p>
            <a:r>
              <a:rPr lang="en-US"/>
              <a:t>Earth Systems Hinz - CER - My Dad is an Alien</a:t>
            </a:r>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D8D5C4-5C10-4FB2-9600-1719FE6CFEDB}" type="datetime1">
              <a:rPr lang="en-US" smtClean="0"/>
              <a:t>9/5/2023</a:t>
            </a:fld>
            <a:endParaRPr lang="en-US"/>
          </a:p>
        </p:txBody>
      </p:sp>
      <p:sp>
        <p:nvSpPr>
          <p:cNvPr id="6" name="Footer Placeholder 5"/>
          <p:cNvSpPr>
            <a:spLocks noGrp="1"/>
          </p:cNvSpPr>
          <p:nvPr>
            <p:ph type="ftr" sz="quarter" idx="11"/>
          </p:nvPr>
        </p:nvSpPr>
        <p:spPr/>
        <p:txBody>
          <a:bodyPr/>
          <a:lstStyle/>
          <a:p>
            <a:r>
              <a:rPr lang="en-US"/>
              <a:t>Earth Systems Hinz - CER - My Dad is an Alien</a:t>
            </a:r>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DEFB94-E275-41AD-BD18-5B824DD7BF83}" type="datetime1">
              <a:rPr lang="en-US" smtClean="0"/>
              <a:t>9/5/2023</a:t>
            </a:fld>
            <a:endParaRPr lang="en-US"/>
          </a:p>
        </p:txBody>
      </p:sp>
      <p:sp>
        <p:nvSpPr>
          <p:cNvPr id="6" name="Footer Placeholder 5"/>
          <p:cNvSpPr>
            <a:spLocks noGrp="1"/>
          </p:cNvSpPr>
          <p:nvPr>
            <p:ph type="ftr" sz="quarter" idx="11"/>
          </p:nvPr>
        </p:nvSpPr>
        <p:spPr/>
        <p:txBody>
          <a:bodyPr/>
          <a:lstStyle/>
          <a:p>
            <a:r>
              <a:rPr lang="en-US"/>
              <a:t>Earth Systems Hinz - CER - My Dad is an Alien</a:t>
            </a:r>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1D257-9BD6-482D-971C-6BC2E21659E6}" type="datetime1">
              <a:rPr lang="en-US" smtClean="0"/>
              <a:t>9/5/2023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Earth Systems Hinz - CER - My Dad is an Alien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WQTsue0lKBk?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51E9-AD51-4F3E-9EFF-9B68379F6878}"/>
              </a:ext>
            </a:extLst>
          </p:cNvPr>
          <p:cNvSpPr>
            <a:spLocks noGrp="1"/>
          </p:cNvSpPr>
          <p:nvPr>
            <p:ph type="title"/>
          </p:nvPr>
        </p:nvSpPr>
        <p:spPr/>
        <p:txBody>
          <a:bodyPr/>
          <a:lstStyle/>
          <a:p>
            <a:r>
              <a:rPr lang="en-US" dirty="0">
                <a:cs typeface="Calibri Light"/>
              </a:rPr>
              <a:t>ESPQS Section 100</a:t>
            </a:r>
            <a:endParaRPr lang="en-US" dirty="0"/>
          </a:p>
        </p:txBody>
      </p:sp>
      <p:sp>
        <p:nvSpPr>
          <p:cNvPr id="3" name="Text Placeholder 2">
            <a:extLst>
              <a:ext uri="{FF2B5EF4-FFF2-40B4-BE49-F238E27FC236}">
                <a16:creationId xmlns:a16="http://schemas.microsoft.com/office/drawing/2014/main" id="{6DB4998D-8EDF-467C-8803-A55BFD0507F3}"/>
              </a:ext>
            </a:extLst>
          </p:cNvPr>
          <p:cNvSpPr>
            <a:spLocks noGrp="1"/>
          </p:cNvSpPr>
          <p:nvPr>
            <p:ph type="body" idx="1"/>
          </p:nvPr>
        </p:nvSpPr>
        <p:spPr/>
        <p:txBody>
          <a:bodyPr vert="horz" lIns="91440" tIns="45720" rIns="91440" bIns="45720" rtlCol="0" anchor="t">
            <a:normAutofit/>
          </a:bodyPr>
          <a:lstStyle/>
          <a:p>
            <a:r>
              <a:rPr lang="en-US">
                <a:cs typeface="Calibri"/>
              </a:rPr>
              <a:t>Intro to Scientific Argumentation (CER), "My Dad is a Space Alien"</a:t>
            </a:r>
            <a:endParaRPr lang="en-US"/>
          </a:p>
        </p:txBody>
      </p:sp>
      <p:sp>
        <p:nvSpPr>
          <p:cNvPr id="4" name="Footer Placeholder 3">
            <a:extLst>
              <a:ext uri="{FF2B5EF4-FFF2-40B4-BE49-F238E27FC236}">
                <a16:creationId xmlns:a16="http://schemas.microsoft.com/office/drawing/2014/main" id="{E0637203-8440-4A27-9703-49992E4C6983}"/>
              </a:ext>
            </a:extLst>
          </p:cNvPr>
          <p:cNvSpPr>
            <a:spLocks noGrp="1"/>
          </p:cNvSpPr>
          <p:nvPr>
            <p:ph type="ftr" sz="quarter" idx="11"/>
          </p:nvPr>
        </p:nvSpPr>
        <p:spPr/>
        <p:txBody>
          <a:bodyPr/>
          <a:lstStyle/>
          <a:p>
            <a:r>
              <a:rPr lang="en-US"/>
              <a:t>Earth Systems Hinz - CER - My Dad is an Alien</a:t>
            </a:r>
          </a:p>
        </p:txBody>
      </p:sp>
      <p:sp>
        <p:nvSpPr>
          <p:cNvPr id="5" name="Slide Number Placeholder 4">
            <a:extLst>
              <a:ext uri="{FF2B5EF4-FFF2-40B4-BE49-F238E27FC236}">
                <a16:creationId xmlns:a16="http://schemas.microsoft.com/office/drawing/2014/main" id="{8E52CE44-0AC0-4779-AB41-AF1CE92CD2FA}"/>
              </a:ext>
            </a:extLst>
          </p:cNvPr>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240884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9EF7-498F-4BB0-AF98-64B922A2A345}"/>
              </a:ext>
            </a:extLst>
          </p:cNvPr>
          <p:cNvSpPr>
            <a:spLocks noGrp="1"/>
          </p:cNvSpPr>
          <p:nvPr>
            <p:ph type="title"/>
          </p:nvPr>
        </p:nvSpPr>
        <p:spPr/>
        <p:txBody>
          <a:bodyPr/>
          <a:lstStyle/>
          <a:p>
            <a:r>
              <a:rPr lang="en-US">
                <a:cs typeface="Calibri Light"/>
              </a:rPr>
              <a:t>The "Evidence" doesn't lie?  - Evaluation</a:t>
            </a:r>
            <a:endParaRPr lang="en-US" dirty="0"/>
          </a:p>
        </p:txBody>
      </p:sp>
      <p:sp>
        <p:nvSpPr>
          <p:cNvPr id="4" name="Footer Placeholder 3">
            <a:extLst>
              <a:ext uri="{FF2B5EF4-FFF2-40B4-BE49-F238E27FC236}">
                <a16:creationId xmlns:a16="http://schemas.microsoft.com/office/drawing/2014/main" id="{E8E212BA-CA09-492F-9BFF-9FB7B90F7C61}"/>
              </a:ext>
            </a:extLst>
          </p:cNvPr>
          <p:cNvSpPr>
            <a:spLocks noGrp="1"/>
          </p:cNvSpPr>
          <p:nvPr>
            <p:ph type="ftr" sz="quarter" idx="11"/>
          </p:nvPr>
        </p:nvSpPr>
        <p:spPr/>
        <p:txBody>
          <a:bodyPr/>
          <a:lstStyle/>
          <a:p>
            <a:r>
              <a:rPr lang="en-US"/>
              <a:t>Earth Systems Hinz - CER - My Dad is an Alien</a:t>
            </a:r>
          </a:p>
        </p:txBody>
      </p:sp>
      <p:sp>
        <p:nvSpPr>
          <p:cNvPr id="5" name="Slide Number Placeholder 4">
            <a:extLst>
              <a:ext uri="{FF2B5EF4-FFF2-40B4-BE49-F238E27FC236}">
                <a16:creationId xmlns:a16="http://schemas.microsoft.com/office/drawing/2014/main" id="{46AFB8F5-58C2-450F-B6C5-30F8E5141038}"/>
              </a:ext>
            </a:extLst>
          </p:cNvPr>
          <p:cNvSpPr>
            <a:spLocks noGrp="1"/>
          </p:cNvSpPr>
          <p:nvPr>
            <p:ph type="sldNum" sz="quarter" idx="12"/>
          </p:nvPr>
        </p:nvSpPr>
        <p:spPr/>
        <p:txBody>
          <a:bodyPr/>
          <a:lstStyle/>
          <a:p>
            <a:fld id="{330EA680-D336-4FF7-8B7A-9848BB0A1C32}" type="slidenum">
              <a:rPr lang="en-US" smtClean="0"/>
              <a:t>10</a:t>
            </a:fld>
            <a:endParaRPr lang="en-US"/>
          </a:p>
        </p:txBody>
      </p:sp>
      <p:sp>
        <p:nvSpPr>
          <p:cNvPr id="7" name="TextBox 6">
            <a:extLst>
              <a:ext uri="{FF2B5EF4-FFF2-40B4-BE49-F238E27FC236}">
                <a16:creationId xmlns:a16="http://schemas.microsoft.com/office/drawing/2014/main" id="{2E42B12A-84EB-46AF-9C60-6B792A8CC884}"/>
              </a:ext>
            </a:extLst>
          </p:cNvPr>
          <p:cNvSpPr txBox="1"/>
          <p:nvPr/>
        </p:nvSpPr>
        <p:spPr>
          <a:xfrm>
            <a:off x="1445464" y="1445463"/>
            <a:ext cx="9917501"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q"/>
            </a:pPr>
            <a:r>
              <a:rPr lang="en-US" sz="3200">
                <a:ea typeface="+mn-lt"/>
                <a:cs typeface="+mn-lt"/>
              </a:rPr>
              <a:t>I have evidence that proves my Dad’s a space alien.</a:t>
            </a:r>
            <a:endParaRPr lang="en-US" sz="3200">
              <a:cs typeface="Calibri" panose="020F0502020204030204"/>
            </a:endParaRPr>
          </a:p>
          <a:p>
            <a:pPr marL="457200" indent="-457200">
              <a:buFont typeface="Wingdings"/>
              <a:buChar char="q"/>
            </a:pPr>
            <a:r>
              <a:rPr lang="en-US" sz="3200">
                <a:ea typeface="+mn-lt"/>
                <a:cs typeface="+mn-lt"/>
              </a:rPr>
              <a:t>He speaks a weird </a:t>
            </a:r>
            <a:r>
              <a:rPr lang="en-US" sz="3200" dirty="0">
                <a:ea typeface="+mn-lt"/>
                <a:cs typeface="+mn-lt"/>
              </a:rPr>
              <a:t>language. </a:t>
            </a:r>
          </a:p>
          <a:p>
            <a:pPr marL="457200" indent="-457200">
              <a:buFont typeface="Wingdings"/>
              <a:buChar char="q"/>
            </a:pPr>
            <a:r>
              <a:rPr lang="en-US" sz="3200">
                <a:ea typeface="+mn-lt"/>
                <a:cs typeface="+mn-lt"/>
              </a:rPr>
              <a:t>He drinks green </a:t>
            </a:r>
            <a:r>
              <a:rPr lang="en-US" sz="3200" dirty="0">
                <a:ea typeface="+mn-lt"/>
                <a:cs typeface="+mn-lt"/>
              </a:rPr>
              <a:t>stuff. </a:t>
            </a:r>
            <a:endParaRPr lang="en-US" sz="3200">
              <a:ea typeface="+mn-lt"/>
              <a:cs typeface="+mn-lt"/>
            </a:endParaRPr>
          </a:p>
          <a:p>
            <a:pPr marL="457200" indent="-457200">
              <a:buFont typeface="Wingdings"/>
              <a:buChar char="q"/>
            </a:pPr>
            <a:r>
              <a:rPr lang="en-US" sz="3200">
                <a:ea typeface="+mn-lt"/>
                <a:cs typeface="+mn-lt"/>
              </a:rPr>
              <a:t>He says he’s from Albuquerque, I’m not buying it. </a:t>
            </a:r>
            <a:endParaRPr lang="en-US"/>
          </a:p>
          <a:p>
            <a:pPr marL="457200" indent="-457200">
              <a:buFont typeface="Wingdings"/>
              <a:buChar char="q"/>
            </a:pPr>
            <a:r>
              <a:rPr lang="en-US" sz="3200">
                <a:ea typeface="+mn-lt"/>
                <a:cs typeface="+mn-lt"/>
              </a:rPr>
              <a:t>I mean, just look at him. (Walks by in weird clothes.)</a:t>
            </a:r>
          </a:p>
          <a:p>
            <a:pPr marL="457200" indent="-457200">
              <a:buFont typeface="Wingdings"/>
              <a:buChar char="q"/>
            </a:pPr>
            <a:r>
              <a:rPr lang="en-US" sz="3200">
                <a:ea typeface="+mn-lt"/>
                <a:cs typeface="+mn-lt"/>
              </a:rPr>
              <a:t>And one more thing...He </a:t>
            </a:r>
            <a:r>
              <a:rPr lang="en-US" sz="3200" dirty="0">
                <a:ea typeface="+mn-lt"/>
                <a:cs typeface="+mn-lt"/>
              </a:rPr>
              <a:t>has a space ship. </a:t>
            </a:r>
          </a:p>
          <a:p>
            <a:pPr marL="457200" indent="-457200">
              <a:buFont typeface="Wingdings"/>
              <a:buChar char="q"/>
            </a:pPr>
            <a:r>
              <a:rPr lang="en-US" sz="3200">
                <a:ea typeface="+mn-lt"/>
                <a:cs typeface="+mn-lt"/>
              </a:rPr>
              <a:t>The </a:t>
            </a:r>
            <a:r>
              <a:rPr lang="en-US" sz="3200" dirty="0">
                <a:ea typeface="+mn-lt"/>
                <a:cs typeface="+mn-lt"/>
              </a:rPr>
              <a:t>evidence doesn’t lie. </a:t>
            </a:r>
            <a:endParaRPr lang="en-US" sz="3200">
              <a:ea typeface="+mn-lt"/>
              <a:cs typeface="+mn-lt"/>
            </a:endParaRPr>
          </a:p>
          <a:p>
            <a:pPr marL="457200" indent="-457200">
              <a:buFont typeface="Wingdings"/>
              <a:buChar char="q"/>
            </a:pPr>
            <a:r>
              <a:rPr lang="en-US" sz="3200">
                <a:ea typeface="+mn-lt"/>
                <a:cs typeface="+mn-lt"/>
              </a:rPr>
              <a:t>My dad’s an alien.</a:t>
            </a:r>
            <a:endParaRPr lang="en-US" sz="3200">
              <a:cs typeface="Calibri"/>
            </a:endParaRPr>
          </a:p>
        </p:txBody>
      </p:sp>
      <p:sp>
        <p:nvSpPr>
          <p:cNvPr id="10" name="Speech Bubble: Rectangle with Corners Rounded 9">
            <a:extLst>
              <a:ext uri="{FF2B5EF4-FFF2-40B4-BE49-F238E27FC236}">
                <a16:creationId xmlns:a16="http://schemas.microsoft.com/office/drawing/2014/main" id="{1C14998F-7190-4470-AD35-71BFEEF38404}"/>
              </a:ext>
            </a:extLst>
          </p:cNvPr>
          <p:cNvSpPr/>
          <p:nvPr/>
        </p:nvSpPr>
        <p:spPr>
          <a:xfrm>
            <a:off x="834966" y="1438728"/>
            <a:ext cx="10524224" cy="4471357"/>
          </a:xfrm>
          <a:prstGeom prst="wedgeRoundRect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6490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29F3D-F011-4248-9D9A-FC5E91E25800}"/>
              </a:ext>
            </a:extLst>
          </p:cNvPr>
          <p:cNvSpPr>
            <a:spLocks noGrp="1"/>
          </p:cNvSpPr>
          <p:nvPr>
            <p:ph type="title"/>
          </p:nvPr>
        </p:nvSpPr>
        <p:spPr>
          <a:xfrm>
            <a:off x="839788" y="17392"/>
            <a:ext cx="10515600" cy="1325563"/>
          </a:xfrm>
        </p:spPr>
        <p:txBody>
          <a:bodyPr>
            <a:normAutofit/>
          </a:bodyPr>
          <a:lstStyle/>
          <a:p>
            <a:r>
              <a:rPr lang="en-US" sz="5400" b="1">
                <a:cs typeface="Calibri Light"/>
              </a:rPr>
              <a:t>Claim: "My Dad is a Space Alien."</a:t>
            </a:r>
            <a:endParaRPr lang="en-US" sz="5400" b="1"/>
          </a:p>
        </p:txBody>
      </p:sp>
      <p:sp>
        <p:nvSpPr>
          <p:cNvPr id="3" name="Text Placeholder 2">
            <a:extLst>
              <a:ext uri="{FF2B5EF4-FFF2-40B4-BE49-F238E27FC236}">
                <a16:creationId xmlns:a16="http://schemas.microsoft.com/office/drawing/2014/main" id="{3DC13E5C-F70B-4367-AF32-262D49876C39}"/>
              </a:ext>
            </a:extLst>
          </p:cNvPr>
          <p:cNvSpPr>
            <a:spLocks noGrp="1"/>
          </p:cNvSpPr>
          <p:nvPr>
            <p:ph type="body" idx="1"/>
          </p:nvPr>
        </p:nvSpPr>
        <p:spPr>
          <a:xfrm>
            <a:off x="839788" y="1075858"/>
            <a:ext cx="5157787" cy="823912"/>
          </a:xfrm>
          <a:ln>
            <a:noFill/>
          </a:ln>
        </p:spPr>
        <p:txBody>
          <a:bodyPr>
            <a:normAutofit/>
          </a:bodyPr>
          <a:lstStyle/>
          <a:p>
            <a:r>
              <a:rPr lang="en-US" sz="3600" dirty="0">
                <a:cs typeface="Calibri"/>
              </a:rPr>
              <a:t>Evidence ("My Dad...")</a:t>
            </a:r>
            <a:endParaRPr lang="en-US" sz="3600" dirty="0"/>
          </a:p>
        </p:txBody>
      </p:sp>
      <p:sp>
        <p:nvSpPr>
          <p:cNvPr id="5" name="Text Placeholder 4">
            <a:extLst>
              <a:ext uri="{FF2B5EF4-FFF2-40B4-BE49-F238E27FC236}">
                <a16:creationId xmlns:a16="http://schemas.microsoft.com/office/drawing/2014/main" id="{B9090650-24E5-4C46-AE21-F8734BAFAE23}"/>
              </a:ext>
            </a:extLst>
          </p:cNvPr>
          <p:cNvSpPr>
            <a:spLocks noGrp="1"/>
          </p:cNvSpPr>
          <p:nvPr>
            <p:ph type="body" sz="quarter" idx="3"/>
          </p:nvPr>
        </p:nvSpPr>
        <p:spPr>
          <a:xfrm>
            <a:off x="6172200" y="1075858"/>
            <a:ext cx="5183188" cy="823912"/>
          </a:xfrm>
          <a:ln>
            <a:noFill/>
          </a:ln>
        </p:spPr>
        <p:txBody>
          <a:bodyPr>
            <a:normAutofit/>
          </a:bodyPr>
          <a:lstStyle/>
          <a:p>
            <a:r>
              <a:rPr lang="en-US" sz="3600" dirty="0">
                <a:cs typeface="Calibri"/>
              </a:rPr>
              <a:t>Reasoning ("Aliens...")</a:t>
            </a:r>
            <a:endParaRPr lang="en-US" sz="3600" dirty="0"/>
          </a:p>
        </p:txBody>
      </p:sp>
      <p:sp>
        <p:nvSpPr>
          <p:cNvPr id="7" name="Footer Placeholder 6"/>
          <p:cNvSpPr>
            <a:spLocks noGrp="1"/>
          </p:cNvSpPr>
          <p:nvPr>
            <p:ph type="ftr" sz="quarter" idx="11"/>
          </p:nvPr>
        </p:nvSpPr>
        <p:spPr/>
        <p:txBody>
          <a:bodyPr/>
          <a:lstStyle/>
          <a:p>
            <a:r>
              <a:rPr lang="en-US"/>
              <a:t>Earth Systems Hinz - CER - My Dad is an Alien</a:t>
            </a:r>
          </a:p>
        </p:txBody>
      </p:sp>
      <p:sp>
        <p:nvSpPr>
          <p:cNvPr id="8" name="Slide Number Placeholder 7"/>
          <p:cNvSpPr>
            <a:spLocks noGrp="1"/>
          </p:cNvSpPr>
          <p:nvPr>
            <p:ph type="sldNum" sz="quarter" idx="12"/>
          </p:nvPr>
        </p:nvSpPr>
        <p:spPr/>
        <p:txBody>
          <a:bodyPr/>
          <a:lstStyle/>
          <a:p>
            <a:fld id="{330EA680-D336-4FF7-8B7A-9848BB0A1C32}" type="slidenum">
              <a:rPr lang="en-US" smtClean="0"/>
              <a:t>11</a:t>
            </a:fld>
            <a:endParaRPr lang="en-US"/>
          </a:p>
        </p:txBody>
      </p:sp>
      <p:graphicFrame>
        <p:nvGraphicFramePr>
          <p:cNvPr id="9" name="Diagram 2">
            <a:extLst>
              <a:ext uri="{FF2B5EF4-FFF2-40B4-BE49-F238E27FC236}">
                <a16:creationId xmlns:a16="http://schemas.microsoft.com/office/drawing/2014/main" id="{34785577-5718-4595-85D5-3DB66FA6AE00}"/>
              </a:ext>
            </a:extLst>
          </p:cNvPr>
          <p:cNvGraphicFramePr/>
          <p:nvPr/>
        </p:nvGraphicFramePr>
        <p:xfrm>
          <a:off x="839788" y="1957279"/>
          <a:ext cx="5330315" cy="4519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8" name="Diagram 2">
            <a:extLst>
              <a:ext uri="{FF2B5EF4-FFF2-40B4-BE49-F238E27FC236}">
                <a16:creationId xmlns:a16="http://schemas.microsoft.com/office/drawing/2014/main" id="{5BED6071-146E-4FFE-B9F9-8CF1231A017C}"/>
              </a:ext>
            </a:extLst>
          </p:cNvPr>
          <p:cNvGraphicFramePr/>
          <p:nvPr/>
        </p:nvGraphicFramePr>
        <p:xfrm>
          <a:off x="6172200" y="1957279"/>
          <a:ext cx="5981473" cy="451915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9923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
                                            <p:graphicEl>
                                              <a:dgm id="{F9B2E10D-C682-4865-8E35-A1088C7A84F2}"/>
                                            </p:graphicEl>
                                          </p:spTgt>
                                        </p:tgtEl>
                                        <p:attrNameLst>
                                          <p:attrName>style.visibility</p:attrName>
                                        </p:attrNameLst>
                                      </p:cBhvr>
                                      <p:to>
                                        <p:strVal val="visible"/>
                                      </p:to>
                                    </p:set>
                                    <p:anim calcmode="lin" valueType="num">
                                      <p:cBhvr additive="base">
                                        <p:cTn id="7" dur="500" fill="hold"/>
                                        <p:tgtEl>
                                          <p:spTgt spid="28">
                                            <p:graphicEl>
                                              <a:dgm id="{F9B2E10D-C682-4865-8E35-A1088C7A84F2}"/>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8">
                                            <p:graphicEl>
                                              <a:dgm id="{F9B2E10D-C682-4865-8E35-A1088C7A84F2}"/>
                                            </p:graphic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8">
                                            <p:graphicEl>
                                              <a:dgm id="{DA97E3BC-4995-4D0F-B553-D5D8771BE65F}"/>
                                            </p:graphicEl>
                                          </p:spTgt>
                                        </p:tgtEl>
                                        <p:attrNameLst>
                                          <p:attrName>style.visibility</p:attrName>
                                        </p:attrNameLst>
                                      </p:cBhvr>
                                      <p:to>
                                        <p:strVal val="visible"/>
                                      </p:to>
                                    </p:set>
                                    <p:anim calcmode="lin" valueType="num">
                                      <p:cBhvr additive="base">
                                        <p:cTn id="11" dur="500" fill="hold"/>
                                        <p:tgtEl>
                                          <p:spTgt spid="28">
                                            <p:graphicEl>
                                              <a:dgm id="{DA97E3BC-4995-4D0F-B553-D5D8771BE65F}"/>
                                            </p:graphic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8">
                                            <p:graphicEl>
                                              <a:dgm id="{DA97E3BC-4995-4D0F-B553-D5D8771BE65F}"/>
                                            </p:graphic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8">
                                            <p:graphicEl>
                                              <a:dgm id="{E35F726B-A748-4B5C-A4B8-49526F078FAB}"/>
                                            </p:graphicEl>
                                          </p:spTgt>
                                        </p:tgtEl>
                                        <p:attrNameLst>
                                          <p:attrName>style.visibility</p:attrName>
                                        </p:attrNameLst>
                                      </p:cBhvr>
                                      <p:to>
                                        <p:strVal val="visible"/>
                                      </p:to>
                                    </p:set>
                                    <p:anim calcmode="lin" valueType="num">
                                      <p:cBhvr additive="base">
                                        <p:cTn id="17" dur="500" fill="hold"/>
                                        <p:tgtEl>
                                          <p:spTgt spid="28">
                                            <p:graphicEl>
                                              <a:dgm id="{E35F726B-A748-4B5C-A4B8-49526F078FAB}"/>
                                            </p:graphic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8">
                                            <p:graphicEl>
                                              <a:dgm id="{E35F726B-A748-4B5C-A4B8-49526F078FAB}"/>
                                            </p:graphic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graphicEl>
                                              <a:dgm id="{4D38A33F-D0CA-4141-8C1D-42E12C5A5FE0}"/>
                                            </p:graphicEl>
                                          </p:spTgt>
                                        </p:tgtEl>
                                        <p:attrNameLst>
                                          <p:attrName>style.visibility</p:attrName>
                                        </p:attrNameLst>
                                      </p:cBhvr>
                                      <p:to>
                                        <p:strVal val="visible"/>
                                      </p:to>
                                    </p:set>
                                    <p:anim calcmode="lin" valueType="num">
                                      <p:cBhvr additive="base">
                                        <p:cTn id="21" dur="500" fill="hold"/>
                                        <p:tgtEl>
                                          <p:spTgt spid="28">
                                            <p:graphicEl>
                                              <a:dgm id="{4D38A33F-D0CA-4141-8C1D-42E12C5A5FE0}"/>
                                            </p:graphic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8">
                                            <p:graphicEl>
                                              <a:dgm id="{4D38A33F-D0CA-4141-8C1D-42E12C5A5FE0}"/>
                                            </p:graphic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8">
                                            <p:graphicEl>
                                              <a:dgm id="{98B4D5C6-95F8-4B32-B1CC-66419E008CBD}"/>
                                            </p:graphicEl>
                                          </p:spTgt>
                                        </p:tgtEl>
                                        <p:attrNameLst>
                                          <p:attrName>style.visibility</p:attrName>
                                        </p:attrNameLst>
                                      </p:cBhvr>
                                      <p:to>
                                        <p:strVal val="visible"/>
                                      </p:to>
                                    </p:set>
                                    <p:anim calcmode="lin" valueType="num">
                                      <p:cBhvr additive="base">
                                        <p:cTn id="27" dur="500" fill="hold"/>
                                        <p:tgtEl>
                                          <p:spTgt spid="28">
                                            <p:graphicEl>
                                              <a:dgm id="{98B4D5C6-95F8-4B32-B1CC-66419E008CBD}"/>
                                            </p:graphic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8">
                                            <p:graphicEl>
                                              <a:dgm id="{98B4D5C6-95F8-4B32-B1CC-66419E008CBD}"/>
                                            </p:graphic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8">
                                            <p:graphicEl>
                                              <a:dgm id="{051283DD-81E1-4AE8-A89E-3D14B8D4224B}"/>
                                            </p:graphicEl>
                                          </p:spTgt>
                                        </p:tgtEl>
                                        <p:attrNameLst>
                                          <p:attrName>style.visibility</p:attrName>
                                        </p:attrNameLst>
                                      </p:cBhvr>
                                      <p:to>
                                        <p:strVal val="visible"/>
                                      </p:to>
                                    </p:set>
                                    <p:anim calcmode="lin" valueType="num">
                                      <p:cBhvr additive="base">
                                        <p:cTn id="31" dur="500" fill="hold"/>
                                        <p:tgtEl>
                                          <p:spTgt spid="28">
                                            <p:graphicEl>
                                              <a:dgm id="{051283DD-81E1-4AE8-A89E-3D14B8D4224B}"/>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8">
                                            <p:graphicEl>
                                              <a:dgm id="{051283DD-81E1-4AE8-A89E-3D14B8D4224B}"/>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8">
                                            <p:graphicEl>
                                              <a:dgm id="{75CF3165-56C8-464A-9EF1-4F7E48BE5FFD}"/>
                                            </p:graphicEl>
                                          </p:spTgt>
                                        </p:tgtEl>
                                        <p:attrNameLst>
                                          <p:attrName>style.visibility</p:attrName>
                                        </p:attrNameLst>
                                      </p:cBhvr>
                                      <p:to>
                                        <p:strVal val="visible"/>
                                      </p:to>
                                    </p:set>
                                    <p:anim calcmode="lin" valueType="num">
                                      <p:cBhvr additive="base">
                                        <p:cTn id="37" dur="500" fill="hold"/>
                                        <p:tgtEl>
                                          <p:spTgt spid="28">
                                            <p:graphicEl>
                                              <a:dgm id="{75CF3165-56C8-464A-9EF1-4F7E48BE5FFD}"/>
                                            </p:graphic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8">
                                            <p:graphicEl>
                                              <a:dgm id="{75CF3165-56C8-464A-9EF1-4F7E48BE5FFD}"/>
                                            </p:graphic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8">
                                            <p:graphicEl>
                                              <a:dgm id="{05EE7478-0B71-4C96-9E14-B1C9A3BFC191}"/>
                                            </p:graphicEl>
                                          </p:spTgt>
                                        </p:tgtEl>
                                        <p:attrNameLst>
                                          <p:attrName>style.visibility</p:attrName>
                                        </p:attrNameLst>
                                      </p:cBhvr>
                                      <p:to>
                                        <p:strVal val="visible"/>
                                      </p:to>
                                    </p:set>
                                    <p:anim calcmode="lin" valueType="num">
                                      <p:cBhvr additive="base">
                                        <p:cTn id="41" dur="500" fill="hold"/>
                                        <p:tgtEl>
                                          <p:spTgt spid="28">
                                            <p:graphicEl>
                                              <a:dgm id="{05EE7478-0B71-4C96-9E14-B1C9A3BFC191}"/>
                                            </p:graphic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8">
                                            <p:graphicEl>
                                              <a:dgm id="{05EE7478-0B71-4C96-9E14-B1C9A3BFC191}"/>
                                            </p:graphic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28">
                                            <p:graphicEl>
                                              <a:dgm id="{D215F971-BEC0-4608-A299-F00C2ECB8DCE}"/>
                                            </p:graphicEl>
                                          </p:spTgt>
                                        </p:tgtEl>
                                        <p:attrNameLst>
                                          <p:attrName>style.visibility</p:attrName>
                                        </p:attrNameLst>
                                      </p:cBhvr>
                                      <p:to>
                                        <p:strVal val="visible"/>
                                      </p:to>
                                    </p:set>
                                    <p:anim calcmode="lin" valueType="num">
                                      <p:cBhvr additive="base">
                                        <p:cTn id="47" dur="500" fill="hold"/>
                                        <p:tgtEl>
                                          <p:spTgt spid="28">
                                            <p:graphicEl>
                                              <a:dgm id="{D215F971-BEC0-4608-A299-F00C2ECB8DCE}"/>
                                            </p:graphic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8">
                                            <p:graphicEl>
                                              <a:dgm id="{D215F971-BEC0-4608-A299-F00C2ECB8DCE}"/>
                                            </p:graphicEl>
                                          </p:spTgt>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28">
                                            <p:graphicEl>
                                              <a:dgm id="{8D5786E2-4116-4BA3-972F-574C27624940}"/>
                                            </p:graphicEl>
                                          </p:spTgt>
                                        </p:tgtEl>
                                        <p:attrNameLst>
                                          <p:attrName>style.visibility</p:attrName>
                                        </p:attrNameLst>
                                      </p:cBhvr>
                                      <p:to>
                                        <p:strVal val="visible"/>
                                      </p:to>
                                    </p:set>
                                    <p:anim calcmode="lin" valueType="num">
                                      <p:cBhvr additive="base">
                                        <p:cTn id="51" dur="500" fill="hold"/>
                                        <p:tgtEl>
                                          <p:spTgt spid="28">
                                            <p:graphicEl>
                                              <a:dgm id="{8D5786E2-4116-4BA3-972F-574C27624940}"/>
                                            </p:graphic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8">
                                            <p:graphicEl>
                                              <a:dgm id="{8D5786E2-4116-4BA3-972F-574C27624940}"/>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t>Explanation - Pulling it all together</a:t>
            </a:r>
          </a:p>
        </p:txBody>
      </p:sp>
      <p:sp>
        <p:nvSpPr>
          <p:cNvPr id="4" name="Content Placeholder 5">
            <a:extLst>
              <a:ext uri="{FF2B5EF4-FFF2-40B4-BE49-F238E27FC236}">
                <a16:creationId xmlns:a16="http://schemas.microsoft.com/office/drawing/2014/main" id="{53274A66-78E8-4732-955D-2C4337AB07B9}"/>
              </a:ext>
            </a:extLst>
          </p:cNvPr>
          <p:cNvSpPr>
            <a:spLocks noGrp="1"/>
          </p:cNvSpPr>
          <p:nvPr>
            <p:ph idx="1"/>
          </p:nvPr>
        </p:nvSpPr>
        <p:spPr>
          <a:xfrm>
            <a:off x="838200" y="1426380"/>
            <a:ext cx="10515600" cy="4351338"/>
          </a:xfrm>
        </p:spPr>
        <p:txBody>
          <a:bodyPr vert="horz" lIns="91440" tIns="45720" rIns="91440" bIns="45720" rtlCol="0" anchor="t">
            <a:noAutofit/>
          </a:bodyPr>
          <a:lstStyle/>
          <a:p>
            <a:pPr marL="0" indent="0">
              <a:buNone/>
            </a:pPr>
            <a:r>
              <a:rPr lang="en-US" sz="3600" dirty="0"/>
              <a:t>My dad is an alien.</a:t>
            </a:r>
          </a:p>
          <a:p>
            <a:pPr marL="0" indent="0">
              <a:buNone/>
            </a:pPr>
            <a:r>
              <a:rPr lang="en-US" sz="3600" dirty="0"/>
              <a:t>Aliens speak a weird language, drink green stuff, wear funny clothes, and they have spaceships. </a:t>
            </a:r>
            <a:endParaRPr lang="en-US" sz="3600">
              <a:cs typeface="Calibri"/>
            </a:endParaRPr>
          </a:p>
          <a:p>
            <a:pPr marL="0" indent="0">
              <a:buNone/>
            </a:pPr>
            <a:r>
              <a:rPr lang="en-US" sz="3600" dirty="0"/>
              <a:t>My dad speaks a weird language, drinks green stuff, wears funny clothes and, finally, he has a space ship, like an alien.  </a:t>
            </a:r>
            <a:endParaRPr lang="en-US" sz="3600" dirty="0">
              <a:cs typeface="Calibri"/>
            </a:endParaRPr>
          </a:p>
          <a:p>
            <a:pPr marL="0" indent="0">
              <a:buNone/>
            </a:pPr>
            <a:r>
              <a:rPr lang="en-US" sz="3600" dirty="0"/>
              <a:t>Therefore, my dad is an alien.</a:t>
            </a:r>
            <a:endParaRPr lang="en-US" sz="3600" dirty="0">
              <a:cs typeface="Calibri"/>
            </a:endParaRPr>
          </a:p>
        </p:txBody>
      </p:sp>
      <p:sp>
        <p:nvSpPr>
          <p:cNvPr id="3" name="Footer Placeholder 2"/>
          <p:cNvSpPr>
            <a:spLocks noGrp="1"/>
          </p:cNvSpPr>
          <p:nvPr>
            <p:ph type="ftr" sz="quarter" idx="11"/>
          </p:nvPr>
        </p:nvSpPr>
        <p:spPr/>
        <p:txBody>
          <a:bodyPr/>
          <a:lstStyle/>
          <a:p>
            <a:r>
              <a:rPr lang="en-US"/>
              <a:t>Earth Systems Hinz - CER - My Dad is an Alien</a:t>
            </a:r>
          </a:p>
        </p:txBody>
      </p:sp>
      <p:sp>
        <p:nvSpPr>
          <p:cNvPr id="5" name="Slide Number Placeholder 4"/>
          <p:cNvSpPr>
            <a:spLocks noGrp="1"/>
          </p:cNvSpPr>
          <p:nvPr>
            <p:ph type="sldNum" sz="quarter" idx="12"/>
          </p:nvPr>
        </p:nvSpPr>
        <p:spPr/>
        <p:txBody>
          <a:bodyPr/>
          <a:lstStyle/>
          <a:p>
            <a:fld id="{330EA680-D336-4FF7-8B7A-9848BB0A1C32}" type="slidenum">
              <a:rPr lang="en-US" smtClean="0"/>
              <a:t>12</a:t>
            </a:fld>
            <a:endParaRPr lang="en-US"/>
          </a:p>
        </p:txBody>
      </p:sp>
    </p:spTree>
    <p:extLst>
      <p:ext uri="{BB962C8B-B14F-4D97-AF65-F5344CB8AC3E}">
        <p14:creationId xmlns:p14="http://schemas.microsoft.com/office/powerpoint/2010/main" val="428741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t>Explanation - Pulling it all together</a:t>
            </a:r>
          </a:p>
        </p:txBody>
      </p:sp>
      <p:sp>
        <p:nvSpPr>
          <p:cNvPr id="4" name="Content Placeholder 5">
            <a:extLst>
              <a:ext uri="{FF2B5EF4-FFF2-40B4-BE49-F238E27FC236}">
                <a16:creationId xmlns:a16="http://schemas.microsoft.com/office/drawing/2014/main" id="{53274A66-78E8-4732-955D-2C4337AB07B9}"/>
              </a:ext>
            </a:extLst>
          </p:cNvPr>
          <p:cNvSpPr>
            <a:spLocks noGrp="1"/>
          </p:cNvSpPr>
          <p:nvPr>
            <p:ph idx="1"/>
          </p:nvPr>
        </p:nvSpPr>
        <p:spPr>
          <a:xfrm>
            <a:off x="838200" y="1426380"/>
            <a:ext cx="10515600" cy="4351338"/>
          </a:xfrm>
        </p:spPr>
        <p:txBody>
          <a:bodyPr vert="horz" lIns="91440" tIns="45720" rIns="91440" bIns="45720" rtlCol="0" anchor="t">
            <a:noAutofit/>
          </a:bodyPr>
          <a:lstStyle/>
          <a:p>
            <a:pPr marL="0" indent="0">
              <a:buNone/>
            </a:pPr>
            <a:r>
              <a:rPr lang="en-US" sz="3600" dirty="0"/>
              <a:t>My dad is an alien.</a:t>
            </a:r>
          </a:p>
          <a:p>
            <a:pPr marL="0" indent="0">
              <a:buNone/>
            </a:pPr>
            <a:r>
              <a:rPr lang="en-US" sz="3600" dirty="0"/>
              <a:t>My dad speaks a weird language, like Aliens from another planet might.  He drinks green stuff and Aliens have different diets from humans.  He wears funny clothes like those Aliens wear to protect them in space, </a:t>
            </a:r>
            <a:r>
              <a:rPr lang="en-US" sz="3600"/>
              <a:t>and he has a spaceship, like Aliens use to move </a:t>
            </a:r>
            <a:r>
              <a:rPr lang="en-US" sz="3600" dirty="0"/>
              <a:t>between worlds in space. </a:t>
            </a:r>
            <a:endParaRPr lang="en-US" sz="3600" dirty="0">
              <a:cs typeface="Calibri"/>
            </a:endParaRPr>
          </a:p>
          <a:p>
            <a:pPr marL="0" indent="0">
              <a:buNone/>
            </a:pPr>
            <a:r>
              <a:rPr lang="en-US" sz="3600"/>
              <a:t>Therefore, the evidence doesn’t lie...my dad is an alien!</a:t>
            </a:r>
            <a:endParaRPr lang="en-US" sz="3600">
              <a:cs typeface="Calibri"/>
            </a:endParaRPr>
          </a:p>
        </p:txBody>
      </p:sp>
      <p:sp>
        <p:nvSpPr>
          <p:cNvPr id="3" name="Footer Placeholder 2"/>
          <p:cNvSpPr>
            <a:spLocks noGrp="1"/>
          </p:cNvSpPr>
          <p:nvPr>
            <p:ph type="ftr" sz="quarter" idx="11"/>
          </p:nvPr>
        </p:nvSpPr>
        <p:spPr/>
        <p:txBody>
          <a:bodyPr/>
          <a:lstStyle/>
          <a:p>
            <a:r>
              <a:rPr lang="en-US"/>
              <a:t>Earth Systems Hinz - CER - My Dad is an Alien</a:t>
            </a:r>
          </a:p>
        </p:txBody>
      </p:sp>
      <p:sp>
        <p:nvSpPr>
          <p:cNvPr id="5" name="Slide Number Placeholder 4"/>
          <p:cNvSpPr>
            <a:spLocks noGrp="1"/>
          </p:cNvSpPr>
          <p:nvPr>
            <p:ph type="sldNum" sz="quarter" idx="12"/>
          </p:nvPr>
        </p:nvSpPr>
        <p:spPr/>
        <p:txBody>
          <a:bodyPr/>
          <a:lstStyle/>
          <a:p>
            <a:fld id="{330EA680-D336-4FF7-8B7A-9848BB0A1C32}" type="slidenum">
              <a:rPr lang="en-US" smtClean="0"/>
              <a:t>13</a:t>
            </a:fld>
            <a:endParaRPr lang="en-US"/>
          </a:p>
        </p:txBody>
      </p:sp>
    </p:spTree>
    <p:extLst>
      <p:ext uri="{BB962C8B-B14F-4D97-AF65-F5344CB8AC3E}">
        <p14:creationId xmlns:p14="http://schemas.microsoft.com/office/powerpoint/2010/main" val="1413635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82204-65DC-48DD-89EB-C82DC76DA24B}"/>
              </a:ext>
            </a:extLst>
          </p:cNvPr>
          <p:cNvSpPr>
            <a:spLocks noGrp="1"/>
          </p:cNvSpPr>
          <p:nvPr>
            <p:ph type="title"/>
          </p:nvPr>
        </p:nvSpPr>
        <p:spPr/>
        <p:txBody>
          <a:bodyPr/>
          <a:lstStyle/>
          <a:p>
            <a:r>
              <a:rPr lang="en-US" dirty="0">
                <a:cs typeface="Calibri Light"/>
              </a:rPr>
              <a:t>Organizer</a:t>
            </a:r>
            <a:endParaRPr lang="en-US" dirty="0"/>
          </a:p>
        </p:txBody>
      </p:sp>
      <p:pic>
        <p:nvPicPr>
          <p:cNvPr id="6" name="Picture 6">
            <a:extLst>
              <a:ext uri="{FF2B5EF4-FFF2-40B4-BE49-F238E27FC236}">
                <a16:creationId xmlns:a16="http://schemas.microsoft.com/office/drawing/2014/main" id="{6F9E8152-3978-4F42-BF77-630BDF20A510}"/>
              </a:ext>
            </a:extLst>
          </p:cNvPr>
          <p:cNvPicPr>
            <a:picLocks noGrp="1" noChangeAspect="1"/>
          </p:cNvPicPr>
          <p:nvPr>
            <p:ph idx="1"/>
          </p:nvPr>
        </p:nvPicPr>
        <p:blipFill>
          <a:blip r:embed="rId2"/>
          <a:stretch>
            <a:fillRect/>
          </a:stretch>
        </p:blipFill>
        <p:spPr>
          <a:xfrm>
            <a:off x="2074172" y="1825625"/>
            <a:ext cx="8043656" cy="4351338"/>
          </a:xfrm>
        </p:spPr>
      </p:pic>
      <p:sp>
        <p:nvSpPr>
          <p:cNvPr id="5" name="Slide Number Placeholder 4">
            <a:extLst>
              <a:ext uri="{FF2B5EF4-FFF2-40B4-BE49-F238E27FC236}">
                <a16:creationId xmlns:a16="http://schemas.microsoft.com/office/drawing/2014/main" id="{BDD42A9F-D1BF-4F35-B4F6-DC5B0C72A3A9}"/>
              </a:ext>
            </a:extLst>
          </p:cNvPr>
          <p:cNvSpPr>
            <a:spLocks noGrp="1"/>
          </p:cNvSpPr>
          <p:nvPr>
            <p:ph type="sldNum" sz="quarter" idx="12"/>
          </p:nvPr>
        </p:nvSpPr>
        <p:spPr/>
        <p:txBody>
          <a:bodyPr/>
          <a:lstStyle/>
          <a:p>
            <a:fld id="{330EA680-D336-4FF7-8B7A-9848BB0A1C32}" type="slidenum">
              <a:rPr lang="en-US" smtClean="0"/>
              <a:t>14</a:t>
            </a:fld>
            <a:endParaRPr lang="en-US"/>
          </a:p>
        </p:txBody>
      </p:sp>
      <p:sp>
        <p:nvSpPr>
          <p:cNvPr id="7" name="TextBox 6">
            <a:extLst>
              <a:ext uri="{FF2B5EF4-FFF2-40B4-BE49-F238E27FC236}">
                <a16:creationId xmlns:a16="http://schemas.microsoft.com/office/drawing/2014/main" id="{43F9C4DE-F370-43F9-B7EC-3CBDF9FE2912}"/>
              </a:ext>
            </a:extLst>
          </p:cNvPr>
          <p:cNvSpPr txBox="1"/>
          <p:nvPr/>
        </p:nvSpPr>
        <p:spPr>
          <a:xfrm>
            <a:off x="2337758" y="4005532"/>
            <a:ext cx="3634596"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1.</a:t>
            </a:r>
          </a:p>
          <a:p>
            <a:endParaRPr lang="en-US" dirty="0">
              <a:cs typeface="Calibri"/>
            </a:endParaRPr>
          </a:p>
          <a:p>
            <a:r>
              <a:rPr lang="en-US" dirty="0">
                <a:cs typeface="Calibri"/>
              </a:rPr>
              <a:t>2.</a:t>
            </a:r>
          </a:p>
          <a:p>
            <a:endParaRPr lang="en-US" dirty="0">
              <a:cs typeface="Calibri"/>
            </a:endParaRPr>
          </a:p>
          <a:p>
            <a:r>
              <a:rPr lang="en-US" dirty="0">
                <a:cs typeface="Calibri"/>
              </a:rPr>
              <a:t>3.</a:t>
            </a:r>
          </a:p>
        </p:txBody>
      </p:sp>
      <p:sp>
        <p:nvSpPr>
          <p:cNvPr id="8" name="TextBox 7">
            <a:extLst>
              <a:ext uri="{FF2B5EF4-FFF2-40B4-BE49-F238E27FC236}">
                <a16:creationId xmlns:a16="http://schemas.microsoft.com/office/drawing/2014/main" id="{EF6E08DE-0C36-4D59-A187-6008FBDF04E8}"/>
              </a:ext>
            </a:extLst>
          </p:cNvPr>
          <p:cNvSpPr txBox="1"/>
          <p:nvPr/>
        </p:nvSpPr>
        <p:spPr>
          <a:xfrm>
            <a:off x="6234022" y="4005531"/>
            <a:ext cx="3634596"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1.</a:t>
            </a:r>
          </a:p>
          <a:p>
            <a:endParaRPr lang="en-US" dirty="0">
              <a:cs typeface="Calibri"/>
            </a:endParaRPr>
          </a:p>
          <a:p>
            <a:r>
              <a:rPr lang="en-US" dirty="0">
                <a:cs typeface="Calibri"/>
              </a:rPr>
              <a:t>2.</a:t>
            </a:r>
          </a:p>
          <a:p>
            <a:endParaRPr lang="en-US" dirty="0">
              <a:cs typeface="Calibri"/>
            </a:endParaRPr>
          </a:p>
          <a:p>
            <a:r>
              <a:rPr lang="en-US" dirty="0">
                <a:cs typeface="Calibri"/>
              </a:rPr>
              <a:t>3.</a:t>
            </a:r>
          </a:p>
        </p:txBody>
      </p:sp>
      <p:sp>
        <p:nvSpPr>
          <p:cNvPr id="3" name="Footer Placeholder 2">
            <a:extLst>
              <a:ext uri="{FF2B5EF4-FFF2-40B4-BE49-F238E27FC236}">
                <a16:creationId xmlns:a16="http://schemas.microsoft.com/office/drawing/2014/main" id="{BCD7EE34-EAB4-6FF2-6FD2-47119684426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98701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C6564F-A757-4044-94D3-43C7468BF5B7}"/>
              </a:ext>
            </a:extLst>
          </p:cNvPr>
          <p:cNvSpPr>
            <a:spLocks noGrp="1"/>
          </p:cNvSpPr>
          <p:nvPr>
            <p:ph type="title"/>
          </p:nvPr>
        </p:nvSpPr>
        <p:spPr>
          <a:xfrm>
            <a:off x="630936" y="639520"/>
            <a:ext cx="3429000" cy="1719072"/>
          </a:xfrm>
        </p:spPr>
        <p:txBody>
          <a:bodyPr anchor="b">
            <a:normAutofit/>
          </a:bodyPr>
          <a:lstStyle/>
          <a:p>
            <a:r>
              <a:rPr lang="en-US" sz="5400">
                <a:cs typeface="Calibri Light"/>
              </a:rPr>
              <a:t>Rubric</a:t>
            </a:r>
            <a:endParaRPr lang="en-US" sz="5400"/>
          </a:p>
        </p:txBody>
      </p:sp>
      <p:sp>
        <p:nvSpPr>
          <p:cNvPr id="1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193E2AE8-D157-4A6D-86DA-05339CD96A7E}"/>
              </a:ext>
            </a:extLst>
          </p:cNvPr>
          <p:cNvSpPr>
            <a:spLocks noGrp="1"/>
          </p:cNvSpPr>
          <p:nvPr>
            <p:ph idx="1"/>
          </p:nvPr>
        </p:nvSpPr>
        <p:spPr>
          <a:xfrm>
            <a:off x="630936" y="2807208"/>
            <a:ext cx="3429000" cy="3410712"/>
          </a:xfrm>
        </p:spPr>
        <p:txBody>
          <a:bodyPr anchor="t">
            <a:normAutofit/>
          </a:bodyPr>
          <a:lstStyle/>
          <a:p>
            <a:endParaRPr lang="en-US" sz="2200"/>
          </a:p>
        </p:txBody>
      </p:sp>
      <p:pic>
        <p:nvPicPr>
          <p:cNvPr id="6" name="Picture 6" descr="Table&#10;&#10;Description automatically generated">
            <a:extLst>
              <a:ext uri="{FF2B5EF4-FFF2-40B4-BE49-F238E27FC236}">
                <a16:creationId xmlns:a16="http://schemas.microsoft.com/office/drawing/2014/main" id="{53CD53A0-E903-4B9C-BEA7-EC052C20C60F}"/>
              </a:ext>
            </a:extLst>
          </p:cNvPr>
          <p:cNvPicPr>
            <a:picLocks noChangeAspect="1"/>
          </p:cNvPicPr>
          <p:nvPr/>
        </p:nvPicPr>
        <p:blipFill>
          <a:blip r:embed="rId2"/>
          <a:stretch>
            <a:fillRect/>
          </a:stretch>
        </p:blipFill>
        <p:spPr>
          <a:xfrm>
            <a:off x="2785239" y="293928"/>
            <a:ext cx="9405379" cy="5910710"/>
          </a:xfrm>
          <a:prstGeom prst="rect">
            <a:avLst/>
          </a:prstGeom>
        </p:spPr>
      </p:pic>
      <p:sp>
        <p:nvSpPr>
          <p:cNvPr id="5" name="Slide Number Placeholder 4">
            <a:extLst>
              <a:ext uri="{FF2B5EF4-FFF2-40B4-BE49-F238E27FC236}">
                <a16:creationId xmlns:a16="http://schemas.microsoft.com/office/drawing/2014/main" id="{ACB4D426-735F-40FC-81E2-901C42404AE7}"/>
              </a:ext>
            </a:extLst>
          </p:cNvPr>
          <p:cNvSpPr>
            <a:spLocks noGrp="1"/>
          </p:cNvSpPr>
          <p:nvPr>
            <p:ph type="sldNum" sz="quarter" idx="12"/>
          </p:nvPr>
        </p:nvSpPr>
        <p:spPr>
          <a:xfrm>
            <a:off x="8610600" y="6356350"/>
            <a:ext cx="2743200" cy="365125"/>
          </a:xfrm>
        </p:spPr>
        <p:txBody>
          <a:bodyPr>
            <a:normAutofit/>
          </a:bodyPr>
          <a:lstStyle/>
          <a:p>
            <a:pPr>
              <a:spcAft>
                <a:spcPts val="600"/>
              </a:spcAft>
            </a:pPr>
            <a:fld id="{330EA680-D336-4FF7-8B7A-9848BB0A1C32}" type="slidenum">
              <a:rPr lang="en-US" smtClean="0"/>
              <a:pPr>
                <a:spcAft>
                  <a:spcPts val="600"/>
                </a:spcAft>
              </a:pPr>
              <a:t>15</a:t>
            </a:fld>
            <a:endParaRPr lang="en-US"/>
          </a:p>
        </p:txBody>
      </p:sp>
      <p:sp>
        <p:nvSpPr>
          <p:cNvPr id="3" name="Footer Placeholder 2">
            <a:extLst>
              <a:ext uri="{FF2B5EF4-FFF2-40B4-BE49-F238E27FC236}">
                <a16:creationId xmlns:a16="http://schemas.microsoft.com/office/drawing/2014/main" id="{7D933AF2-6CE7-646D-F10E-C530050925A6}"/>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02300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D2633-A944-AE50-012B-AB3855069958}"/>
              </a:ext>
            </a:extLst>
          </p:cNvPr>
          <p:cNvSpPr>
            <a:spLocks noGrp="1"/>
          </p:cNvSpPr>
          <p:nvPr>
            <p:ph type="title"/>
          </p:nvPr>
        </p:nvSpPr>
        <p:spPr>
          <a:xfrm>
            <a:off x="838200" y="0"/>
            <a:ext cx="10515600" cy="1325563"/>
          </a:xfrm>
        </p:spPr>
        <p:txBody>
          <a:bodyPr/>
          <a:lstStyle/>
          <a:p>
            <a:r>
              <a:rPr lang="en-US" dirty="0">
                <a:cs typeface="Calibri Light"/>
              </a:rPr>
              <a:t>Warm-Up</a:t>
            </a:r>
            <a:endParaRPr lang="en-US" dirty="0"/>
          </a:p>
        </p:txBody>
      </p:sp>
      <p:pic>
        <p:nvPicPr>
          <p:cNvPr id="6" name="Picture 6" descr="Graphical user interface, text, application, chat or text message&#10;&#10;Description automatically generated">
            <a:extLst>
              <a:ext uri="{FF2B5EF4-FFF2-40B4-BE49-F238E27FC236}">
                <a16:creationId xmlns:a16="http://schemas.microsoft.com/office/drawing/2014/main" id="{8DCF54AE-4137-ADA3-94DE-9A17E5CD6991}"/>
              </a:ext>
            </a:extLst>
          </p:cNvPr>
          <p:cNvPicPr>
            <a:picLocks noGrp="1" noChangeAspect="1"/>
          </p:cNvPicPr>
          <p:nvPr>
            <p:ph idx="1"/>
          </p:nvPr>
        </p:nvPicPr>
        <p:blipFill>
          <a:blip r:embed="rId2"/>
          <a:stretch>
            <a:fillRect/>
          </a:stretch>
        </p:blipFill>
        <p:spPr>
          <a:xfrm>
            <a:off x="1166183" y="4175080"/>
            <a:ext cx="9658350" cy="1924050"/>
          </a:xfrm>
        </p:spPr>
      </p:pic>
      <p:sp>
        <p:nvSpPr>
          <p:cNvPr id="4" name="Footer Placeholder 3">
            <a:extLst>
              <a:ext uri="{FF2B5EF4-FFF2-40B4-BE49-F238E27FC236}">
                <a16:creationId xmlns:a16="http://schemas.microsoft.com/office/drawing/2014/main" id="{F6D00575-11A9-59E4-5FEF-0D4A958C0423}"/>
              </a:ext>
            </a:extLst>
          </p:cNvPr>
          <p:cNvSpPr>
            <a:spLocks noGrp="1"/>
          </p:cNvSpPr>
          <p:nvPr>
            <p:ph type="ftr" sz="quarter" idx="11"/>
          </p:nvPr>
        </p:nvSpPr>
        <p:spPr/>
        <p:txBody>
          <a:bodyPr/>
          <a:lstStyle/>
          <a:p>
            <a:endParaRPr lang="en-US" dirty="0">
              <a:cs typeface="Calibri"/>
            </a:endParaRPr>
          </a:p>
        </p:txBody>
      </p:sp>
      <p:sp>
        <p:nvSpPr>
          <p:cNvPr id="5" name="Slide Number Placeholder 4">
            <a:extLst>
              <a:ext uri="{FF2B5EF4-FFF2-40B4-BE49-F238E27FC236}">
                <a16:creationId xmlns:a16="http://schemas.microsoft.com/office/drawing/2014/main" id="{581BD9CB-69EB-D27C-344A-AFD4EEF3EBF0}"/>
              </a:ext>
            </a:extLst>
          </p:cNvPr>
          <p:cNvSpPr>
            <a:spLocks noGrp="1"/>
          </p:cNvSpPr>
          <p:nvPr>
            <p:ph type="sldNum" sz="quarter" idx="12"/>
          </p:nvPr>
        </p:nvSpPr>
        <p:spPr/>
        <p:txBody>
          <a:bodyPr/>
          <a:lstStyle/>
          <a:p>
            <a:fld id="{330EA680-D336-4FF7-8B7A-9848BB0A1C32}" type="slidenum">
              <a:rPr lang="en-US" smtClean="0"/>
              <a:t>16</a:t>
            </a:fld>
            <a:endParaRPr lang="en-US"/>
          </a:p>
        </p:txBody>
      </p:sp>
      <p:sp>
        <p:nvSpPr>
          <p:cNvPr id="7" name="TextBox 6">
            <a:extLst>
              <a:ext uri="{FF2B5EF4-FFF2-40B4-BE49-F238E27FC236}">
                <a16:creationId xmlns:a16="http://schemas.microsoft.com/office/drawing/2014/main" id="{4AD5363B-4017-3B56-AB8C-1CF39B1F46A7}"/>
              </a:ext>
            </a:extLst>
          </p:cNvPr>
          <p:cNvSpPr txBox="1"/>
          <p:nvPr/>
        </p:nvSpPr>
        <p:spPr>
          <a:xfrm>
            <a:off x="903880" y="1325563"/>
            <a:ext cx="9920653"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cs typeface="Calibri"/>
              </a:rPr>
              <a:t>This student came to the teacher and felt the grade of a 62.5% D was incorrect and was not fair.  The teacher pulled up the grades (shown below).   Form a CER Argument defending your claim!  Is the teacher or the student correct and why?</a:t>
            </a:r>
            <a:endParaRPr lang="en-US" sz="3200" dirty="0"/>
          </a:p>
        </p:txBody>
      </p:sp>
    </p:spTree>
    <p:extLst>
      <p:ext uri="{BB962C8B-B14F-4D97-AF65-F5344CB8AC3E}">
        <p14:creationId xmlns:p14="http://schemas.microsoft.com/office/powerpoint/2010/main" val="3694854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Footer Placeholder 1">
            <a:extLst>
              <a:ext uri="{FF2B5EF4-FFF2-40B4-BE49-F238E27FC236}">
                <a16:creationId xmlns:a16="http://schemas.microsoft.com/office/drawing/2014/main" id="{5AD8D259-8308-4322-2A2A-62C1966C3751}"/>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Earth Systems Hinz - CER - My Dad is an Alien</a:t>
            </a:r>
          </a:p>
        </p:txBody>
      </p:sp>
      <p:sp>
        <p:nvSpPr>
          <p:cNvPr id="3" name="Slide Number Placeholder 2">
            <a:extLst>
              <a:ext uri="{FF2B5EF4-FFF2-40B4-BE49-F238E27FC236}">
                <a16:creationId xmlns:a16="http://schemas.microsoft.com/office/drawing/2014/main" id="{BC468B36-B15B-6A58-3A66-B92E2422EB20}"/>
              </a:ext>
            </a:extLst>
          </p:cNvPr>
          <p:cNvSpPr>
            <a:spLocks noGrp="1"/>
          </p:cNvSpPr>
          <p:nvPr>
            <p:ph type="sldNum" sz="quarter" idx="12"/>
          </p:nvPr>
        </p:nvSpPr>
        <p:spPr>
          <a:xfrm>
            <a:off x="8805333" y="6356350"/>
            <a:ext cx="2743200" cy="365125"/>
          </a:xfrm>
        </p:spPr>
        <p:txBody>
          <a:bodyPr>
            <a:normAutofit/>
          </a:bodyPr>
          <a:lstStyle/>
          <a:p>
            <a:pPr>
              <a:spcAft>
                <a:spcPts val="600"/>
              </a:spcAft>
            </a:pPr>
            <a:fld id="{330EA680-D336-4FF7-8B7A-9848BB0A1C32}" type="slidenum">
              <a:rPr lang="en-US" smtClean="0"/>
              <a:pPr>
                <a:spcAft>
                  <a:spcPts val="600"/>
                </a:spcAft>
              </a:pPr>
              <a:t>17</a:t>
            </a:fld>
            <a:endParaRPr lang="en-US"/>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Graphical user interface, text, application, chat or text message&#10;&#10;Description automatically generated">
            <a:extLst>
              <a:ext uri="{FF2B5EF4-FFF2-40B4-BE49-F238E27FC236}">
                <a16:creationId xmlns:a16="http://schemas.microsoft.com/office/drawing/2014/main" id="{49A343EE-575B-7003-D53F-B490D3DF8FFF}"/>
              </a:ext>
            </a:extLst>
          </p:cNvPr>
          <p:cNvPicPr>
            <a:picLocks noChangeAspect="1"/>
          </p:cNvPicPr>
          <p:nvPr/>
        </p:nvPicPr>
        <p:blipFill>
          <a:blip r:embed="rId2"/>
          <a:stretch>
            <a:fillRect/>
          </a:stretch>
        </p:blipFill>
        <p:spPr>
          <a:xfrm>
            <a:off x="284033" y="1940229"/>
            <a:ext cx="11724575" cy="2330560"/>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5303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CA0829-783F-F140-2BCD-A95A770C2233}"/>
              </a:ext>
            </a:extLst>
          </p:cNvPr>
          <p:cNvSpPr>
            <a:spLocks noGrp="1"/>
          </p:cNvSpPr>
          <p:nvPr>
            <p:ph type="ctrTitle"/>
          </p:nvPr>
        </p:nvSpPr>
        <p:spPr/>
        <p:txBody>
          <a:bodyPr/>
          <a:lstStyle/>
          <a:p>
            <a:r>
              <a:rPr lang="en-US" dirty="0"/>
              <a:t>Web Search</a:t>
            </a:r>
          </a:p>
        </p:txBody>
      </p:sp>
      <p:sp>
        <p:nvSpPr>
          <p:cNvPr id="5" name="Subtitle 4">
            <a:extLst>
              <a:ext uri="{FF2B5EF4-FFF2-40B4-BE49-F238E27FC236}">
                <a16:creationId xmlns:a16="http://schemas.microsoft.com/office/drawing/2014/main" id="{F278A478-D868-8064-B593-81839B8628D2}"/>
              </a:ext>
            </a:extLst>
          </p:cNvPr>
          <p:cNvSpPr>
            <a:spLocks noGrp="1"/>
          </p:cNvSpPr>
          <p:nvPr>
            <p:ph type="subTitle" idx="1"/>
          </p:nvPr>
        </p:nvSpPr>
        <p:spPr/>
        <p:txBody>
          <a:bodyPr>
            <a:normAutofit/>
          </a:bodyPr>
          <a:lstStyle/>
          <a:p>
            <a:r>
              <a:rPr lang="en-US" sz="5400" dirty="0"/>
              <a:t>“Cheryl’s She Shed Commercial”</a:t>
            </a:r>
          </a:p>
        </p:txBody>
      </p:sp>
      <p:sp>
        <p:nvSpPr>
          <p:cNvPr id="2" name="Footer Placeholder 1">
            <a:extLst>
              <a:ext uri="{FF2B5EF4-FFF2-40B4-BE49-F238E27FC236}">
                <a16:creationId xmlns:a16="http://schemas.microsoft.com/office/drawing/2014/main" id="{23AF0E54-30E2-E5A6-6E4C-5602D9F37C3B}"/>
              </a:ext>
            </a:extLst>
          </p:cNvPr>
          <p:cNvSpPr>
            <a:spLocks noGrp="1"/>
          </p:cNvSpPr>
          <p:nvPr>
            <p:ph type="ftr" sz="quarter" idx="11"/>
          </p:nvPr>
        </p:nvSpPr>
        <p:spPr/>
        <p:txBody>
          <a:bodyPr/>
          <a:lstStyle/>
          <a:p>
            <a:r>
              <a:rPr lang="en-US"/>
              <a:t>Earth Systems Hinz - CER - My Dad is an Alien</a:t>
            </a:r>
          </a:p>
        </p:txBody>
      </p:sp>
      <p:sp>
        <p:nvSpPr>
          <p:cNvPr id="3" name="Slide Number Placeholder 2">
            <a:extLst>
              <a:ext uri="{FF2B5EF4-FFF2-40B4-BE49-F238E27FC236}">
                <a16:creationId xmlns:a16="http://schemas.microsoft.com/office/drawing/2014/main" id="{BEBF6929-D5D5-215E-C18F-1A4A391255BC}"/>
              </a:ext>
            </a:extLst>
          </p:cNvPr>
          <p:cNvSpPr>
            <a:spLocks noGrp="1"/>
          </p:cNvSpPr>
          <p:nvPr>
            <p:ph type="sldNum" sz="quarter" idx="12"/>
          </p:nvPr>
        </p:nvSpPr>
        <p:spPr/>
        <p:txBody>
          <a:bodyPr/>
          <a:lstStyle/>
          <a:p>
            <a:fld id="{330EA680-D336-4FF7-8B7A-9848BB0A1C32}" type="slidenum">
              <a:rPr lang="en-US" smtClean="0"/>
              <a:t>18</a:t>
            </a:fld>
            <a:endParaRPr lang="en-US"/>
          </a:p>
        </p:txBody>
      </p:sp>
    </p:spTree>
    <p:extLst>
      <p:ext uri="{BB962C8B-B14F-4D97-AF65-F5344CB8AC3E}">
        <p14:creationId xmlns:p14="http://schemas.microsoft.com/office/powerpoint/2010/main" val="127173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3E605-74C2-606A-419A-1EF7B2574CAF}"/>
              </a:ext>
            </a:extLst>
          </p:cNvPr>
          <p:cNvSpPr>
            <a:spLocks noGrp="1"/>
          </p:cNvSpPr>
          <p:nvPr>
            <p:ph type="title"/>
          </p:nvPr>
        </p:nvSpPr>
        <p:spPr/>
        <p:txBody>
          <a:bodyPr/>
          <a:lstStyle/>
          <a:p>
            <a:r>
              <a:rPr lang="en-US" dirty="0"/>
              <a:t>Who burned Cheryl’s She Shed</a:t>
            </a:r>
          </a:p>
        </p:txBody>
      </p:sp>
      <p:sp>
        <p:nvSpPr>
          <p:cNvPr id="3" name="Content Placeholder 2">
            <a:extLst>
              <a:ext uri="{FF2B5EF4-FFF2-40B4-BE49-F238E27FC236}">
                <a16:creationId xmlns:a16="http://schemas.microsoft.com/office/drawing/2014/main" id="{A0B03C5E-B56B-2D6A-88EB-877286F017DC}"/>
              </a:ext>
            </a:extLst>
          </p:cNvPr>
          <p:cNvSpPr>
            <a:spLocks noGrp="1"/>
          </p:cNvSpPr>
          <p:nvPr>
            <p:ph idx="1"/>
          </p:nvPr>
        </p:nvSpPr>
        <p:spPr>
          <a:xfrm>
            <a:off x="838200" y="1825625"/>
            <a:ext cx="11003280" cy="4351338"/>
          </a:xfrm>
        </p:spPr>
        <p:txBody>
          <a:bodyPr>
            <a:normAutofit/>
          </a:bodyPr>
          <a:lstStyle/>
          <a:p>
            <a:pPr marL="0" indent="0">
              <a:buNone/>
            </a:pPr>
            <a:r>
              <a:rPr lang="en-US" b="1" dirty="0"/>
              <a:t>Thor </a:t>
            </a:r>
            <a:r>
              <a:rPr lang="en-US" dirty="0"/>
              <a:t>burned down Cheryl’s She Shed</a:t>
            </a:r>
          </a:p>
          <a:p>
            <a:r>
              <a:rPr lang="en-US" dirty="0"/>
              <a:t>Thor is the God of Thunder</a:t>
            </a:r>
          </a:p>
          <a:p>
            <a:r>
              <a:rPr lang="en-US" dirty="0"/>
              <a:t>Thor seeks justice using violent acts</a:t>
            </a:r>
          </a:p>
          <a:p>
            <a:r>
              <a:rPr lang="en-US" dirty="0"/>
              <a:t>Thor has also been associated with “sacred groves and trees” (Wiki)</a:t>
            </a:r>
          </a:p>
          <a:p>
            <a:endParaRPr lang="en-US" dirty="0"/>
          </a:p>
          <a:p>
            <a:r>
              <a:rPr lang="en-US" dirty="0"/>
              <a:t>Lighting is what causes thunder, so Thor had to be involved as the God of Thunder as a protector of sacred groves and trees, he likely disliked the placement of the she shed, therefore he destroyed it with violence, in the form of lighting to burn </a:t>
            </a:r>
            <a:r>
              <a:rPr lang="en-US" dirty="0" err="1"/>
              <a:t>Cheryls</a:t>
            </a:r>
            <a:r>
              <a:rPr lang="en-US" dirty="0"/>
              <a:t> She Shed.</a:t>
            </a:r>
          </a:p>
        </p:txBody>
      </p:sp>
      <p:sp>
        <p:nvSpPr>
          <p:cNvPr id="4" name="Footer Placeholder 3">
            <a:extLst>
              <a:ext uri="{FF2B5EF4-FFF2-40B4-BE49-F238E27FC236}">
                <a16:creationId xmlns:a16="http://schemas.microsoft.com/office/drawing/2014/main" id="{B2A9684A-B005-429E-6551-C06A35E3299A}"/>
              </a:ext>
            </a:extLst>
          </p:cNvPr>
          <p:cNvSpPr>
            <a:spLocks noGrp="1"/>
          </p:cNvSpPr>
          <p:nvPr>
            <p:ph type="ftr" sz="quarter" idx="11"/>
          </p:nvPr>
        </p:nvSpPr>
        <p:spPr/>
        <p:txBody>
          <a:bodyPr/>
          <a:lstStyle/>
          <a:p>
            <a:r>
              <a:rPr lang="en-US"/>
              <a:t>Earth Systems Hinz - CER - My Dad is an Alien</a:t>
            </a:r>
          </a:p>
        </p:txBody>
      </p:sp>
      <p:sp>
        <p:nvSpPr>
          <p:cNvPr id="5" name="Slide Number Placeholder 4">
            <a:extLst>
              <a:ext uri="{FF2B5EF4-FFF2-40B4-BE49-F238E27FC236}">
                <a16:creationId xmlns:a16="http://schemas.microsoft.com/office/drawing/2014/main" id="{5D67AD6A-1621-2568-CC2C-39311D5F1CBB}"/>
              </a:ext>
            </a:extLst>
          </p:cNvPr>
          <p:cNvSpPr>
            <a:spLocks noGrp="1"/>
          </p:cNvSpPr>
          <p:nvPr>
            <p:ph type="sldNum" sz="quarter" idx="12"/>
          </p:nvPr>
        </p:nvSpPr>
        <p:spPr/>
        <p:txBody>
          <a:bodyPr/>
          <a:lstStyle/>
          <a:p>
            <a:fld id="{330EA680-D336-4FF7-8B7A-9848BB0A1C32}" type="slidenum">
              <a:rPr lang="en-US" smtClean="0"/>
              <a:t>19</a:t>
            </a:fld>
            <a:endParaRPr lang="en-US"/>
          </a:p>
        </p:txBody>
      </p:sp>
      <p:pic>
        <p:nvPicPr>
          <p:cNvPr id="8" name="Picture 7">
            <a:extLst>
              <a:ext uri="{FF2B5EF4-FFF2-40B4-BE49-F238E27FC236}">
                <a16:creationId xmlns:a16="http://schemas.microsoft.com/office/drawing/2014/main" id="{FD1936E8-8819-D3EB-5B0F-C7DDE6D05812}"/>
              </a:ext>
            </a:extLst>
          </p:cNvPr>
          <p:cNvPicPr>
            <a:picLocks noChangeAspect="1"/>
          </p:cNvPicPr>
          <p:nvPr/>
        </p:nvPicPr>
        <p:blipFill>
          <a:blip r:embed="rId2"/>
          <a:stretch>
            <a:fillRect/>
          </a:stretch>
        </p:blipFill>
        <p:spPr>
          <a:xfrm>
            <a:off x="7934325" y="67469"/>
            <a:ext cx="4095750" cy="3381375"/>
          </a:xfrm>
          <a:prstGeom prst="rect">
            <a:avLst/>
          </a:prstGeom>
        </p:spPr>
      </p:pic>
    </p:spTree>
    <p:extLst>
      <p:ext uri="{BB962C8B-B14F-4D97-AF65-F5344CB8AC3E}">
        <p14:creationId xmlns:p14="http://schemas.microsoft.com/office/powerpoint/2010/main" val="207047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alibri Light"/>
              </a:rPr>
              <a:t>Scientific Argumentation and Explanation</a:t>
            </a:r>
            <a:endParaRPr lang="en-US" dirty="0"/>
          </a:p>
        </p:txBody>
      </p:sp>
      <p:sp>
        <p:nvSpPr>
          <p:cNvPr id="3" name="Content Placeholder 2"/>
          <p:cNvSpPr>
            <a:spLocks noGrp="1"/>
          </p:cNvSpPr>
          <p:nvPr>
            <p:ph idx="1"/>
          </p:nvPr>
        </p:nvSpPr>
        <p:spPr/>
        <p:txBody>
          <a:bodyPr/>
          <a:lstStyle/>
          <a:p>
            <a:pPr marL="0" indent="0">
              <a:buNone/>
            </a:pPr>
            <a:r>
              <a:rPr lang="en-US" sz="4800" dirty="0"/>
              <a:t>Warm-up	</a:t>
            </a:r>
          </a:p>
          <a:p>
            <a:pPr marL="0" indent="0">
              <a:buNone/>
            </a:pPr>
            <a:r>
              <a:rPr lang="en-US" sz="3600" dirty="0"/>
              <a:t>On a sheet of paper, answer the following:</a:t>
            </a:r>
          </a:p>
          <a:p>
            <a:pPr marL="514350" indent="-514350">
              <a:buFont typeface="+mj-lt"/>
              <a:buAutoNum type="arabicPeriod"/>
            </a:pPr>
            <a:r>
              <a:rPr lang="en-US" sz="3600" dirty="0"/>
              <a:t>What three words do the letters “CER” stand for?</a:t>
            </a:r>
          </a:p>
          <a:p>
            <a:pPr marL="514350" indent="-514350">
              <a:buFont typeface="+mj-lt"/>
              <a:buAutoNum type="arabicPeriod"/>
            </a:pPr>
            <a:r>
              <a:rPr lang="en-US" sz="3600" dirty="0"/>
              <a:t>Write a short description of what each word means.</a:t>
            </a:r>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a:t>Earth Systems Hinz - CER - My Dad is an Alien</a:t>
            </a:r>
          </a:p>
        </p:txBody>
      </p:sp>
      <p:sp>
        <p:nvSpPr>
          <p:cNvPr id="5" name="Slide Number Placeholder 4"/>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1148585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6286" y="1122363"/>
            <a:ext cx="9531047" cy="2387600"/>
          </a:xfrm>
        </p:spPr>
        <p:txBody>
          <a:bodyPr>
            <a:normAutofit fontScale="90000"/>
          </a:bodyPr>
          <a:lstStyle/>
          <a:p>
            <a:r>
              <a:rPr lang="en-US" dirty="0">
                <a:cs typeface="Calibri Light"/>
              </a:rPr>
              <a:t>Scientific Argumentation and Explanation </a:t>
            </a:r>
            <a:br>
              <a:rPr lang="en-US" dirty="0">
                <a:cs typeface="Calibri Light"/>
              </a:rPr>
            </a:br>
            <a:r>
              <a:rPr lang="en-US" dirty="0">
                <a:cs typeface="Calibri Light"/>
              </a:rPr>
              <a:t>(Claim – Evidence – Reasoning) </a:t>
            </a:r>
            <a:endParaRPr lang="en-US" dirty="0"/>
          </a:p>
        </p:txBody>
      </p:sp>
      <p:sp>
        <p:nvSpPr>
          <p:cNvPr id="3" name="Subtitle 2"/>
          <p:cNvSpPr>
            <a:spLocks noGrp="1"/>
          </p:cNvSpPr>
          <p:nvPr>
            <p:ph type="subTitle" idx="1"/>
          </p:nvPr>
        </p:nvSpPr>
        <p:spPr/>
        <p:txBody>
          <a:bodyPr vert="horz" lIns="91440" tIns="45720" rIns="91440" bIns="45720" rtlCol="0" anchor="t">
            <a:normAutofit/>
          </a:bodyPr>
          <a:lstStyle/>
          <a:p>
            <a:r>
              <a:rPr lang="en-US">
                <a:cs typeface="Calibri"/>
              </a:rPr>
              <a:t>"My Dad is a Space Alien"</a:t>
            </a:r>
            <a:endParaRPr lang="en-US"/>
          </a:p>
        </p:txBody>
      </p:sp>
      <p:sp>
        <p:nvSpPr>
          <p:cNvPr id="4" name="Footer Placeholder 3"/>
          <p:cNvSpPr>
            <a:spLocks noGrp="1"/>
          </p:cNvSpPr>
          <p:nvPr>
            <p:ph type="ftr" sz="quarter" idx="11"/>
          </p:nvPr>
        </p:nvSpPr>
        <p:spPr/>
        <p:txBody>
          <a:bodyPr/>
          <a:lstStyle/>
          <a:p>
            <a:r>
              <a:rPr lang="en-US"/>
              <a:t>Earth Systems Hinz - CER - My Dad is an Alien</a:t>
            </a:r>
          </a:p>
        </p:txBody>
      </p:sp>
      <p:sp>
        <p:nvSpPr>
          <p:cNvPr id="5" name="Slide Number Placeholder 4"/>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DD8D3A-E4E3-466B-A213-D2591982A90B}"/>
              </a:ext>
            </a:extLst>
          </p:cNvPr>
          <p:cNvSpPr>
            <a:spLocks noGrp="1"/>
          </p:cNvSpPr>
          <p:nvPr>
            <p:ph type="ftr" sz="quarter" idx="11"/>
          </p:nvPr>
        </p:nvSpPr>
        <p:spPr/>
        <p:txBody>
          <a:bodyPr/>
          <a:lstStyle/>
          <a:p>
            <a:r>
              <a:rPr lang="en-US"/>
              <a:t>Earth Systems Hinz - CER - My Dad is an Alien</a:t>
            </a:r>
          </a:p>
        </p:txBody>
      </p:sp>
      <p:sp>
        <p:nvSpPr>
          <p:cNvPr id="3" name="Slide Number Placeholder 2">
            <a:extLst>
              <a:ext uri="{FF2B5EF4-FFF2-40B4-BE49-F238E27FC236}">
                <a16:creationId xmlns:a16="http://schemas.microsoft.com/office/drawing/2014/main" id="{90AF033A-21E4-4BB7-9BBC-DEF279804C36}"/>
              </a:ext>
            </a:extLst>
          </p:cNvPr>
          <p:cNvSpPr>
            <a:spLocks noGrp="1"/>
          </p:cNvSpPr>
          <p:nvPr>
            <p:ph type="sldNum" sz="quarter" idx="12"/>
          </p:nvPr>
        </p:nvSpPr>
        <p:spPr/>
        <p:txBody>
          <a:bodyPr/>
          <a:lstStyle/>
          <a:p>
            <a:fld id="{330EA680-D336-4FF7-8B7A-9848BB0A1C32}" type="slidenum">
              <a:rPr lang="en-US" smtClean="0"/>
              <a:t>4</a:t>
            </a:fld>
            <a:endParaRPr lang="en-US"/>
          </a:p>
        </p:txBody>
      </p:sp>
      <p:pic>
        <p:nvPicPr>
          <p:cNvPr id="4" name="Picture 4" descr="A picture containing bird&#10;&#10;Description automatically generated">
            <a:extLst>
              <a:ext uri="{FF2B5EF4-FFF2-40B4-BE49-F238E27FC236}">
                <a16:creationId xmlns:a16="http://schemas.microsoft.com/office/drawing/2014/main" id="{2A7F135E-A316-4D84-93B8-64B5A54C90A6}"/>
              </a:ext>
            </a:extLst>
          </p:cNvPr>
          <p:cNvPicPr>
            <a:picLocks noChangeAspect="1"/>
          </p:cNvPicPr>
          <p:nvPr/>
        </p:nvPicPr>
        <p:blipFill>
          <a:blip r:embed="rId2"/>
          <a:stretch>
            <a:fillRect/>
          </a:stretch>
        </p:blipFill>
        <p:spPr>
          <a:xfrm>
            <a:off x="957532" y="2161"/>
            <a:ext cx="10276935" cy="6422357"/>
          </a:xfrm>
          <a:prstGeom prst="rect">
            <a:avLst/>
          </a:prstGeom>
        </p:spPr>
      </p:pic>
    </p:spTree>
    <p:extLst>
      <p:ext uri="{BB962C8B-B14F-4D97-AF65-F5344CB8AC3E}">
        <p14:creationId xmlns:p14="http://schemas.microsoft.com/office/powerpoint/2010/main" val="415732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screenshot of a cell phone&#10;&#10;Description automatically generated">
            <a:extLst>
              <a:ext uri="{FF2B5EF4-FFF2-40B4-BE49-F238E27FC236}">
                <a16:creationId xmlns:a16="http://schemas.microsoft.com/office/drawing/2014/main" id="{2AC4E4BA-5E0E-4732-AA4C-093A46B825A5}"/>
              </a:ext>
            </a:extLst>
          </p:cNvPr>
          <p:cNvPicPr>
            <a:picLocks noChangeAspect="1"/>
          </p:cNvPicPr>
          <p:nvPr/>
        </p:nvPicPr>
        <p:blipFill>
          <a:blip r:embed="rId2"/>
          <a:stretch>
            <a:fillRect/>
          </a:stretch>
        </p:blipFill>
        <p:spPr>
          <a:xfrm>
            <a:off x="2344440" y="643467"/>
            <a:ext cx="7503119" cy="5571066"/>
          </a:xfrm>
          <a:prstGeom prst="rect">
            <a:avLst/>
          </a:prstGeom>
        </p:spPr>
      </p:pic>
      <p:sp>
        <p:nvSpPr>
          <p:cNvPr id="2" name="Footer Placeholder 1">
            <a:extLst>
              <a:ext uri="{FF2B5EF4-FFF2-40B4-BE49-F238E27FC236}">
                <a16:creationId xmlns:a16="http://schemas.microsoft.com/office/drawing/2014/main" id="{C06DEA23-F796-4A8B-87E9-B1166C7C4C5D}"/>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Earth Systems Hinz - CER - My Dad is an Alien</a:t>
            </a:r>
          </a:p>
        </p:txBody>
      </p:sp>
      <p:sp>
        <p:nvSpPr>
          <p:cNvPr id="3" name="Slide Number Placeholder 2">
            <a:extLst>
              <a:ext uri="{FF2B5EF4-FFF2-40B4-BE49-F238E27FC236}">
                <a16:creationId xmlns:a16="http://schemas.microsoft.com/office/drawing/2014/main" id="{68451839-CC90-4B69-9BE3-2654C4952AA9}"/>
              </a:ext>
            </a:extLst>
          </p:cNvPr>
          <p:cNvSpPr>
            <a:spLocks noGrp="1"/>
          </p:cNvSpPr>
          <p:nvPr>
            <p:ph type="sldNum" sz="quarter" idx="12"/>
          </p:nvPr>
        </p:nvSpPr>
        <p:spPr>
          <a:xfrm>
            <a:off x="8610600" y="6356350"/>
            <a:ext cx="2743200" cy="365125"/>
          </a:xfrm>
        </p:spPr>
        <p:txBody>
          <a:bodyPr>
            <a:normAutofit/>
          </a:bodyPr>
          <a:lstStyle/>
          <a:p>
            <a:pPr>
              <a:spcAft>
                <a:spcPts val="600"/>
              </a:spcAft>
            </a:pPr>
            <a:fld id="{330EA680-D336-4FF7-8B7A-9848BB0A1C32}" type="slidenum">
              <a:rPr lang="en-US" smtClean="0"/>
              <a:pPr>
                <a:spcAft>
                  <a:spcPts val="600"/>
                </a:spcAft>
              </a:pPr>
              <a:t>5</a:t>
            </a:fld>
            <a:endParaRPr lang="en-US"/>
          </a:p>
        </p:txBody>
      </p:sp>
    </p:spTree>
    <p:extLst>
      <p:ext uri="{BB962C8B-B14F-4D97-AF65-F5344CB8AC3E}">
        <p14:creationId xmlns:p14="http://schemas.microsoft.com/office/powerpoint/2010/main" val="1168926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7A0EED1-6BFF-496B-AF5C-DF32ECEF9325}"/>
              </a:ext>
            </a:extLst>
          </p:cNvPr>
          <p:cNvSpPr txBox="1"/>
          <p:nvPr/>
        </p:nvSpPr>
        <p:spPr>
          <a:xfrm>
            <a:off x="5194300" y="5749537"/>
            <a:ext cx="6499404" cy="583001"/>
          </a:xfrm>
          <a:prstGeom prst="rect">
            <a:avLst/>
          </a:prstGeom>
          <a:solidFill>
            <a:schemeClr val="tx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lnSpc>
                <a:spcPct val="90000"/>
              </a:lnSpc>
              <a:spcBef>
                <a:spcPct val="0"/>
              </a:spcBef>
              <a:spcAft>
                <a:spcPts val="600"/>
              </a:spcAft>
            </a:pPr>
            <a:r>
              <a:rPr lang="en-US" sz="3200">
                <a:solidFill>
                  <a:srgbClr val="FFFFFF"/>
                </a:solidFill>
                <a:latin typeface="+mj-lt"/>
                <a:ea typeface="+mj-ea"/>
                <a:cs typeface="Calibri Light"/>
              </a:rPr>
              <a:t>They are used in REAL LIFE!</a:t>
            </a:r>
          </a:p>
        </p:txBody>
      </p:sp>
      <p:sp>
        <p:nvSpPr>
          <p:cNvPr id="2" name="Title 1">
            <a:extLst>
              <a:ext uri="{FF2B5EF4-FFF2-40B4-BE49-F238E27FC236}">
                <a16:creationId xmlns:a16="http://schemas.microsoft.com/office/drawing/2014/main" id="{A8CFAD47-3FB4-4628-8F82-309AF9E7D3C5}"/>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3700" kern="1200" dirty="0">
                <a:solidFill>
                  <a:srgbClr val="FFFFFF"/>
                </a:solidFill>
                <a:latin typeface="+mj-lt"/>
                <a:ea typeface="+mj-ea"/>
                <a:cs typeface="+mj-cs"/>
              </a:rPr>
              <a:t>Argumentation and </a:t>
            </a:r>
            <a:r>
              <a:rPr lang="en-US" sz="3700" dirty="0">
                <a:solidFill>
                  <a:srgbClr val="FFFFFF"/>
                </a:solidFill>
              </a:rPr>
              <a:t>CERs in </a:t>
            </a:r>
            <a:r>
              <a:rPr lang="en-US" sz="3700">
                <a:solidFill>
                  <a:srgbClr val="FFFFFF"/>
                </a:solidFill>
              </a:rPr>
              <a:t>Class</a:t>
            </a:r>
            <a:endParaRPr lang="en-US" sz="3700" kern="120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8D25F968-BC22-4362-AB57-5D245EE02E1A}"/>
              </a:ext>
            </a:extLst>
          </p:cNvPr>
          <p:cNvSpPr>
            <a:spLocks noGrp="1"/>
          </p:cNvSpPr>
          <p:nvPr>
            <p:ph idx="1"/>
          </p:nvPr>
        </p:nvSpPr>
        <p:spPr>
          <a:xfrm>
            <a:off x="5194300" y="533400"/>
            <a:ext cx="6470650" cy="5449888"/>
          </a:xfrm>
        </p:spPr>
        <p:txBody>
          <a:bodyPr vert="horz" wrap="square" lIns="91440" tIns="45720" rIns="91440" bIns="45720" rtlCol="0" anchor="t">
            <a:normAutofit/>
          </a:bodyPr>
          <a:lstStyle/>
          <a:p>
            <a:r>
              <a:rPr lang="en-US">
                <a:ea typeface="+mn-lt"/>
                <a:cs typeface="+mn-lt"/>
              </a:rPr>
              <a:t>When? We use CER-based narratives after completing a lesson. </a:t>
            </a:r>
          </a:p>
          <a:p>
            <a:r>
              <a:rPr lang="en-US">
                <a:ea typeface="+mn-lt"/>
                <a:cs typeface="+mn-lt"/>
              </a:rPr>
              <a:t>Why? CER-based narratives allow you to make connections between the lesson and the lab. Also, learning how to write in science is very important to your education as a whole. </a:t>
            </a:r>
          </a:p>
          <a:p>
            <a:r>
              <a:rPr lang="en-US">
                <a:ea typeface="+mn-lt"/>
                <a:cs typeface="+mn-lt"/>
              </a:rPr>
              <a:t>How? CER-based narratives are set up in a paragraph form (usually 5-7 sentences in length). There are times when it is necessary to include a data table, graph, or picture in with your evidence.</a:t>
            </a:r>
            <a:endParaRPr lang="en-US">
              <a:cs typeface="Calibri"/>
            </a:endParaRPr>
          </a:p>
        </p:txBody>
      </p:sp>
      <p:sp>
        <p:nvSpPr>
          <p:cNvPr id="4" name="Footer Placeholder 3">
            <a:extLst>
              <a:ext uri="{FF2B5EF4-FFF2-40B4-BE49-F238E27FC236}">
                <a16:creationId xmlns:a16="http://schemas.microsoft.com/office/drawing/2014/main" id="{14910186-8DC3-4212-9828-56C790D3711D}"/>
              </a:ext>
            </a:extLst>
          </p:cNvPr>
          <p:cNvSpPr>
            <a:spLocks noGrp="1"/>
          </p:cNvSpPr>
          <p:nvPr>
            <p:ph type="ftr" sz="quarter" idx="11"/>
          </p:nvPr>
        </p:nvSpPr>
        <p:spPr>
          <a:xfrm>
            <a:off x="5144297" y="6423025"/>
            <a:ext cx="5618954" cy="365125"/>
          </a:xfrm>
        </p:spPr>
        <p:txBody>
          <a:bodyPr vert="horz" lIns="91440" tIns="45720" rIns="91440" bIns="45720" rtlCol="0" anchor="ctr">
            <a:normAutofit/>
          </a:bodyPr>
          <a:lstStyle/>
          <a:p>
            <a:pPr algn="l">
              <a:spcAft>
                <a:spcPts val="600"/>
              </a:spcAft>
            </a:pPr>
            <a:r>
              <a:rPr lang="en-US" kern="1200">
                <a:solidFill>
                  <a:schemeClr val="tx1">
                    <a:tint val="75000"/>
                  </a:schemeClr>
                </a:solidFill>
                <a:latin typeface="+mn-lt"/>
                <a:ea typeface="+mn-ea"/>
                <a:cs typeface="+mn-cs"/>
              </a:rPr>
              <a:t>Earth Systems Hinz - CER - My Dad is an Alien</a:t>
            </a:r>
          </a:p>
        </p:txBody>
      </p:sp>
      <p:sp>
        <p:nvSpPr>
          <p:cNvPr id="5" name="Slide Number Placeholder 4">
            <a:extLst>
              <a:ext uri="{FF2B5EF4-FFF2-40B4-BE49-F238E27FC236}">
                <a16:creationId xmlns:a16="http://schemas.microsoft.com/office/drawing/2014/main" id="{CBEA5FCA-EBD4-4FDC-ADA1-17938FC20AB2}"/>
              </a:ext>
            </a:extLst>
          </p:cNvPr>
          <p:cNvSpPr>
            <a:spLocks noGrp="1"/>
          </p:cNvSpPr>
          <p:nvPr>
            <p:ph type="sldNum" sz="quarter" idx="12"/>
          </p:nvPr>
        </p:nvSpPr>
        <p:spPr>
          <a:xfrm>
            <a:off x="10926317" y="6423025"/>
            <a:ext cx="771525" cy="365125"/>
          </a:xfrm>
        </p:spPr>
        <p:txBody>
          <a:bodyPr vert="horz" lIns="91440" tIns="45720" rIns="91440" bIns="45720" rtlCol="0" anchor="ctr">
            <a:normAutofit/>
          </a:bodyPr>
          <a:lstStyle/>
          <a:p>
            <a:pPr>
              <a:spcAft>
                <a:spcPts val="600"/>
              </a:spcAft>
            </a:pPr>
            <a:fld id="{330EA680-D336-4FF7-8B7A-9848BB0A1C32}" type="slidenum">
              <a:rPr lang="en-US"/>
              <a:pPr>
                <a:spcAft>
                  <a:spcPts val="600"/>
                </a:spcAft>
              </a:pPr>
              <a:t>6</a:t>
            </a:fld>
            <a:endParaRPr lang="en-US"/>
          </a:p>
        </p:txBody>
      </p:sp>
    </p:spTree>
    <p:extLst>
      <p:ext uri="{BB962C8B-B14F-4D97-AF65-F5344CB8AC3E}">
        <p14:creationId xmlns:p14="http://schemas.microsoft.com/office/powerpoint/2010/main" val="345509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45B1D5C-0827-4AF0-8186-11FC5A8B8B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D25E1734-4FA6-43FF-A626-2D7AA1CA1AEC}"/>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3700"/>
              <a:t>Evidence Rubric</a:t>
            </a:r>
          </a:p>
        </p:txBody>
      </p:sp>
      <p:sp>
        <p:nvSpPr>
          <p:cNvPr id="24" name="Rectangle 23">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A screenshot of a cell phone&#10;&#10;Description automatically generated">
            <a:extLst>
              <a:ext uri="{FF2B5EF4-FFF2-40B4-BE49-F238E27FC236}">
                <a16:creationId xmlns:a16="http://schemas.microsoft.com/office/drawing/2014/main" id="{2EA02B00-1EDE-419C-8D61-FA75B883C556}"/>
              </a:ext>
            </a:extLst>
          </p:cNvPr>
          <p:cNvPicPr>
            <a:picLocks noChangeAspect="1"/>
          </p:cNvPicPr>
          <p:nvPr/>
        </p:nvPicPr>
        <p:blipFill rotWithShape="1">
          <a:blip r:embed="rId2"/>
          <a:srcRect r="1462" b="-2"/>
          <a:stretch/>
        </p:blipFill>
        <p:spPr>
          <a:xfrm>
            <a:off x="545238" y="858525"/>
            <a:ext cx="7608304" cy="5211906"/>
          </a:xfrm>
          <a:prstGeom prst="rect">
            <a:avLst/>
          </a:prstGeom>
        </p:spPr>
      </p:pic>
      <p:sp>
        <p:nvSpPr>
          <p:cNvPr id="28" name="Rectangle 27">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764C0854-D303-4CB0-8196-3B0DD3EC4EBC}"/>
              </a:ext>
            </a:extLst>
          </p:cNvPr>
          <p:cNvSpPr>
            <a:spLocks noGrp="1"/>
          </p:cNvSpPr>
          <p:nvPr>
            <p:ph type="ftr" sz="quarter" idx="11"/>
          </p:nvPr>
        </p:nvSpPr>
        <p:spPr>
          <a:xfrm>
            <a:off x="4038600" y="6492240"/>
            <a:ext cx="4114800" cy="365125"/>
          </a:xfrm>
        </p:spPr>
        <p:txBody>
          <a:bodyPr vert="horz" lIns="91440" tIns="45720" rIns="91440" bIns="45720" rtlCol="0" anchor="ctr">
            <a:normAutofit/>
          </a:bodyPr>
          <a:lstStyle/>
          <a:p>
            <a:pPr>
              <a:spcAft>
                <a:spcPts val="600"/>
              </a:spcAft>
              <a:defRPr/>
            </a:pPr>
            <a:r>
              <a:rPr lang="en-US" kern="1200">
                <a:solidFill>
                  <a:prstClr val="black">
                    <a:tint val="75000"/>
                  </a:prstClr>
                </a:solidFill>
                <a:latin typeface="Calibri" panose="020F0502020204030204"/>
                <a:ea typeface="+mn-ea"/>
                <a:cs typeface="+mn-cs"/>
              </a:rPr>
              <a:t>Earth Systems Hinz - CER - My Dad is an Alien</a:t>
            </a:r>
          </a:p>
        </p:txBody>
      </p:sp>
      <p:sp>
        <p:nvSpPr>
          <p:cNvPr id="3" name="Slide Number Placeholder 2">
            <a:extLst>
              <a:ext uri="{FF2B5EF4-FFF2-40B4-BE49-F238E27FC236}">
                <a16:creationId xmlns:a16="http://schemas.microsoft.com/office/drawing/2014/main" id="{79EEC25B-70C8-4222-A449-CBAE48CD3CA1}"/>
              </a:ext>
            </a:extLst>
          </p:cNvPr>
          <p:cNvSpPr>
            <a:spLocks noGrp="1"/>
          </p:cNvSpPr>
          <p:nvPr>
            <p:ph type="sldNum" sz="quarter" idx="12"/>
          </p:nvPr>
        </p:nvSpPr>
        <p:spPr>
          <a:xfrm>
            <a:off x="8610599" y="6492240"/>
            <a:ext cx="3126933" cy="365125"/>
          </a:xfrm>
        </p:spPr>
        <p:txBody>
          <a:bodyPr vert="horz" lIns="91440" tIns="45720" rIns="91440" bIns="45720" rtlCol="0" anchor="ctr">
            <a:normAutofit/>
          </a:bodyPr>
          <a:lstStyle/>
          <a:p>
            <a:pPr>
              <a:spcAft>
                <a:spcPts val="600"/>
              </a:spcAft>
              <a:defRPr/>
            </a:pPr>
            <a:fld id="{330EA680-D336-4FF7-8B7A-9848BB0A1C32}" type="slidenum">
              <a:rPr lang="en-US" smtClean="0">
                <a:solidFill>
                  <a:prstClr val="black">
                    <a:tint val="75000"/>
                  </a:prstClr>
                </a:solidFill>
                <a:latin typeface="Calibri" panose="020F0502020204030204"/>
              </a:rPr>
              <a:pPr>
                <a:spcAft>
                  <a:spcPts val="600"/>
                </a:spcAft>
                <a:defRPr/>
              </a:pPr>
              <a:t>7</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362656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45B1D5C-0827-4AF0-8186-11FC5A8B8B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D25E1734-4FA6-43FF-A626-2D7AA1CA1AEC}"/>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3700"/>
              <a:t>Reasoning Rubric</a:t>
            </a:r>
          </a:p>
        </p:txBody>
      </p:sp>
      <p:sp>
        <p:nvSpPr>
          <p:cNvPr id="12" name="Rectangle 1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5" descr="A screenshot of a cell phone&#10;&#10;Description automatically generated">
            <a:extLst>
              <a:ext uri="{FF2B5EF4-FFF2-40B4-BE49-F238E27FC236}">
                <a16:creationId xmlns:a16="http://schemas.microsoft.com/office/drawing/2014/main" id="{96B56CAC-3DAB-4762-B355-5C495A670731}"/>
              </a:ext>
            </a:extLst>
          </p:cNvPr>
          <p:cNvPicPr>
            <a:picLocks noChangeAspect="1"/>
          </p:cNvPicPr>
          <p:nvPr/>
        </p:nvPicPr>
        <p:blipFill rotWithShape="1">
          <a:blip r:embed="rId2"/>
          <a:srcRect r="6573"/>
          <a:stretch/>
        </p:blipFill>
        <p:spPr>
          <a:xfrm>
            <a:off x="545238" y="858525"/>
            <a:ext cx="7608304" cy="5211906"/>
          </a:xfrm>
          <a:prstGeom prst="rect">
            <a:avLst/>
          </a:prstGeom>
        </p:spPr>
      </p:pic>
      <p:sp>
        <p:nvSpPr>
          <p:cNvPr id="16" name="Rectangle 15">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764C0854-D303-4CB0-8196-3B0DD3EC4EBC}"/>
              </a:ext>
            </a:extLst>
          </p:cNvPr>
          <p:cNvSpPr>
            <a:spLocks noGrp="1"/>
          </p:cNvSpPr>
          <p:nvPr>
            <p:ph type="ftr" sz="quarter" idx="11"/>
          </p:nvPr>
        </p:nvSpPr>
        <p:spPr>
          <a:xfrm>
            <a:off x="4038600" y="6492240"/>
            <a:ext cx="4114800" cy="365125"/>
          </a:xfrm>
        </p:spPr>
        <p:txBody>
          <a:bodyPr vert="horz" lIns="91440" tIns="45720" rIns="91440" bIns="45720" rtlCol="0" anchor="ctr">
            <a:normAutofit/>
          </a:bodyPr>
          <a:lstStyle/>
          <a:p>
            <a:pPr>
              <a:spcAft>
                <a:spcPts val="600"/>
              </a:spcAft>
              <a:defRPr/>
            </a:pPr>
            <a:r>
              <a:rPr lang="en-US" kern="1200">
                <a:solidFill>
                  <a:prstClr val="black">
                    <a:tint val="75000"/>
                  </a:prstClr>
                </a:solidFill>
                <a:latin typeface="Calibri" panose="020F0502020204030204"/>
                <a:ea typeface="+mn-ea"/>
                <a:cs typeface="+mn-cs"/>
              </a:rPr>
              <a:t>Earth Systems Hinz - CER - My Dad is an Alien</a:t>
            </a:r>
          </a:p>
        </p:txBody>
      </p:sp>
      <p:sp>
        <p:nvSpPr>
          <p:cNvPr id="3" name="Slide Number Placeholder 2">
            <a:extLst>
              <a:ext uri="{FF2B5EF4-FFF2-40B4-BE49-F238E27FC236}">
                <a16:creationId xmlns:a16="http://schemas.microsoft.com/office/drawing/2014/main" id="{79EEC25B-70C8-4222-A449-CBAE48CD3CA1}"/>
              </a:ext>
            </a:extLst>
          </p:cNvPr>
          <p:cNvSpPr>
            <a:spLocks noGrp="1"/>
          </p:cNvSpPr>
          <p:nvPr>
            <p:ph type="sldNum" sz="quarter" idx="12"/>
          </p:nvPr>
        </p:nvSpPr>
        <p:spPr>
          <a:xfrm>
            <a:off x="8610599" y="6492240"/>
            <a:ext cx="3126933" cy="365125"/>
          </a:xfrm>
        </p:spPr>
        <p:txBody>
          <a:bodyPr vert="horz" lIns="91440" tIns="45720" rIns="91440" bIns="45720" rtlCol="0" anchor="ctr">
            <a:normAutofit/>
          </a:bodyPr>
          <a:lstStyle/>
          <a:p>
            <a:pPr>
              <a:spcAft>
                <a:spcPts val="600"/>
              </a:spcAft>
              <a:defRPr/>
            </a:pPr>
            <a:fld id="{330EA680-D336-4FF7-8B7A-9848BB0A1C32}" type="slidenum">
              <a:rPr lang="en-US" smtClean="0">
                <a:solidFill>
                  <a:prstClr val="black">
                    <a:tint val="75000"/>
                  </a:prstClr>
                </a:solidFill>
                <a:latin typeface="Calibri" panose="020F0502020204030204"/>
              </a:rPr>
              <a:pPr>
                <a:spcAft>
                  <a:spcPts val="600"/>
                </a:spcAft>
                <a:defRPr/>
              </a:pPr>
              <a:t>8</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461076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45115-29CD-43F0-895E-0F3B69C3B695}"/>
              </a:ext>
            </a:extLst>
          </p:cNvPr>
          <p:cNvSpPr>
            <a:spLocks noGrp="1"/>
          </p:cNvSpPr>
          <p:nvPr>
            <p:ph type="title"/>
          </p:nvPr>
        </p:nvSpPr>
        <p:spPr/>
        <p:txBody>
          <a:bodyPr/>
          <a:lstStyle/>
          <a:p>
            <a:endParaRPr lang="en-US"/>
          </a:p>
        </p:txBody>
      </p:sp>
      <p:pic>
        <p:nvPicPr>
          <p:cNvPr id="4" name="Picture 4">
            <a:hlinkClick r:id="" action="ppaction://media"/>
            <a:extLst>
              <a:ext uri="{FF2B5EF4-FFF2-40B4-BE49-F238E27FC236}">
                <a16:creationId xmlns:a16="http://schemas.microsoft.com/office/drawing/2014/main" id="{88819FF7-C36F-4A4C-B6B3-C0D37D25B6CC}"/>
              </a:ext>
            </a:extLst>
          </p:cNvPr>
          <p:cNvPicPr>
            <a:picLocks noGrp="1" noRot="1" noChangeAspect="1"/>
          </p:cNvPicPr>
          <p:nvPr>
            <p:ph idx="1"/>
            <a:videoFile r:link="rId1"/>
          </p:nvPr>
        </p:nvPicPr>
        <p:blipFill>
          <a:blip r:embed="rId3"/>
          <a:stretch>
            <a:fillRect/>
          </a:stretch>
        </p:blipFill>
        <p:spPr>
          <a:xfrm>
            <a:off x="1088571" y="-688635"/>
            <a:ext cx="10208380" cy="7710714"/>
          </a:xfrm>
          <a:prstGeom prst="rect">
            <a:avLst/>
          </a:prstGeom>
        </p:spPr>
      </p:pic>
      <p:sp>
        <p:nvSpPr>
          <p:cNvPr id="3" name="Footer Placeholder 2"/>
          <p:cNvSpPr>
            <a:spLocks noGrp="1"/>
          </p:cNvSpPr>
          <p:nvPr>
            <p:ph type="ftr" sz="quarter" idx="11"/>
          </p:nvPr>
        </p:nvSpPr>
        <p:spPr/>
        <p:txBody>
          <a:bodyPr/>
          <a:lstStyle/>
          <a:p>
            <a:r>
              <a:rPr lang="en-US"/>
              <a:t>Earth Systems Hinz - CER - My Dad is an Alien</a:t>
            </a:r>
          </a:p>
        </p:txBody>
      </p:sp>
      <p:sp>
        <p:nvSpPr>
          <p:cNvPr id="5" name="Slide Number Placeholder 4"/>
          <p:cNvSpPr>
            <a:spLocks noGrp="1"/>
          </p:cNvSpPr>
          <p:nvPr>
            <p:ph type="sldNum" sz="quarter" idx="12"/>
          </p:nvPr>
        </p:nvSpPr>
        <p:spPr/>
        <p:txBody>
          <a:bodyPr/>
          <a:lstStyle/>
          <a:p>
            <a:fld id="{330EA680-D336-4FF7-8B7A-9848BB0A1C32}" type="slidenum">
              <a:rPr lang="en-US" smtClean="0"/>
              <a:t>9</a:t>
            </a:fld>
            <a:endParaRPr lang="en-US"/>
          </a:p>
        </p:txBody>
      </p:sp>
      <p:sp>
        <p:nvSpPr>
          <p:cNvPr id="6" name="TextBox 5">
            <a:extLst>
              <a:ext uri="{FF2B5EF4-FFF2-40B4-BE49-F238E27FC236}">
                <a16:creationId xmlns:a16="http://schemas.microsoft.com/office/drawing/2014/main" id="{12D14B83-238F-474A-A54F-C2C84DA4DEED}"/>
              </a:ext>
            </a:extLst>
          </p:cNvPr>
          <p:cNvSpPr txBox="1"/>
          <p:nvPr/>
        </p:nvSpPr>
        <p:spPr>
          <a:xfrm>
            <a:off x="4576917" y="6272981"/>
            <a:ext cx="727832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FFFFFF"/>
                </a:solidFill>
              </a:rPr>
              <a:t>https://www.youtube.com/watch?v=WQTsue0lKBk</a:t>
            </a:r>
          </a:p>
        </p:txBody>
      </p:sp>
      <p:sp>
        <p:nvSpPr>
          <p:cNvPr id="7" name="TextBox 6">
            <a:extLst>
              <a:ext uri="{FF2B5EF4-FFF2-40B4-BE49-F238E27FC236}">
                <a16:creationId xmlns:a16="http://schemas.microsoft.com/office/drawing/2014/main" id="{BEE0A4C6-A8C9-53AB-F9B3-FC0218557AC0}"/>
              </a:ext>
            </a:extLst>
          </p:cNvPr>
          <p:cNvSpPr txBox="1"/>
          <p:nvPr/>
        </p:nvSpPr>
        <p:spPr>
          <a:xfrm rot="16200000">
            <a:off x="-2273708" y="2874335"/>
            <a:ext cx="5476564" cy="584775"/>
          </a:xfrm>
          <a:prstGeom prst="rect">
            <a:avLst/>
          </a:prstGeom>
          <a:noFill/>
        </p:spPr>
        <p:txBody>
          <a:bodyPr wrap="none" rtlCol="0">
            <a:spAutoFit/>
          </a:bodyPr>
          <a:lstStyle/>
          <a:p>
            <a:r>
              <a:rPr lang="en-US" sz="3200" dirty="0" err="1"/>
              <a:t>youtube</a:t>
            </a:r>
            <a:r>
              <a:rPr lang="en-US" sz="3200" dirty="0"/>
              <a:t> my dad is a space alien</a:t>
            </a:r>
          </a:p>
        </p:txBody>
      </p:sp>
    </p:spTree>
    <p:extLst>
      <p:ext uri="{BB962C8B-B14F-4D97-AF65-F5344CB8AC3E}">
        <p14:creationId xmlns:p14="http://schemas.microsoft.com/office/powerpoint/2010/main" val="3399110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3423</TotalTime>
  <Words>903</Words>
  <Application>Microsoft Office PowerPoint</Application>
  <PresentationFormat>Widescreen</PresentationFormat>
  <Paragraphs>111</Paragraphs>
  <Slides>19</Slides>
  <Notes>2</Notes>
  <HiddenSlides>6</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ESPQS Section 100</vt:lpstr>
      <vt:lpstr>Scientific Argumentation and Explanation</vt:lpstr>
      <vt:lpstr>Scientific Argumentation and Explanation  (Claim – Evidence – Reasoning) </vt:lpstr>
      <vt:lpstr>PowerPoint Presentation</vt:lpstr>
      <vt:lpstr>PowerPoint Presentation</vt:lpstr>
      <vt:lpstr>Argumentation and CERs in Class</vt:lpstr>
      <vt:lpstr>Evidence Rubric</vt:lpstr>
      <vt:lpstr>Reasoning Rubric</vt:lpstr>
      <vt:lpstr>PowerPoint Presentation</vt:lpstr>
      <vt:lpstr>The "Evidence" doesn't lie?  - Evaluation</vt:lpstr>
      <vt:lpstr>Claim: "My Dad is a Space Alien."</vt:lpstr>
      <vt:lpstr>Explanation - Pulling it all together</vt:lpstr>
      <vt:lpstr>Explanation - Pulling it all together</vt:lpstr>
      <vt:lpstr>Organizer</vt:lpstr>
      <vt:lpstr>Rubric</vt:lpstr>
      <vt:lpstr>Warm-Up</vt:lpstr>
      <vt:lpstr>PowerPoint Presentation</vt:lpstr>
      <vt:lpstr>Web Search</vt:lpstr>
      <vt:lpstr>Who burned Cheryl’s She 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Hinz, Jacob C (CCPS)</dc:creator>
  <cp:lastModifiedBy>Hinz, Jacob C (CCPS)</cp:lastModifiedBy>
  <cp:revision>478</cp:revision>
  <cp:lastPrinted>2023-09-05T16:36:10Z</cp:lastPrinted>
  <dcterms:created xsi:type="dcterms:W3CDTF">2013-07-15T20:26:40Z</dcterms:created>
  <dcterms:modified xsi:type="dcterms:W3CDTF">2023-09-07T14:08:52Z</dcterms:modified>
</cp:coreProperties>
</file>